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Lst>
  <p:sldSz cy="43200625" cx="323992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3607">
          <p15:clr>
            <a:srgbClr val="A4A3A4"/>
          </p15:clr>
        </p15:guide>
        <p15:guide id="2" pos="10205">
          <p15:clr>
            <a:srgbClr val="A4A3A4"/>
          </p15:clr>
        </p15:guide>
      </p15:sldGuideLst>
    </p:ext>
    <p:ext uri="GoogleSlidesCustomDataVersion2">
      <go:slidesCustomData xmlns:go="http://customooxmlschemas.google.com/" r:id="rId8" roundtripDataSignature="AMtx7miLSckeNPf/PxPnP7l0DyMLlc1z4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3607" orient="horz"/>
        <p:guide pos="10205"/>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143125" y="685800"/>
            <a:ext cx="257175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4:notes"/>
          <p:cNvSpPr/>
          <p:nvPr>
            <p:ph idx="2" type="sldImg"/>
          </p:nvPr>
        </p:nvSpPr>
        <p:spPr>
          <a:xfrm>
            <a:off x="2143125" y="685800"/>
            <a:ext cx="257175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notes"/>
          <p:cNvSpPr/>
          <p:nvPr>
            <p:ph idx="2" type="sldImg"/>
          </p:nvPr>
        </p:nvSpPr>
        <p:spPr>
          <a:xfrm>
            <a:off x="2143125" y="685800"/>
            <a:ext cx="257175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2" name="Google Shape;92;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3" name="Google Shape;93;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15" name="Shape 15"/>
        <p:cNvGrpSpPr/>
        <p:nvPr/>
      </p:nvGrpSpPr>
      <p:grpSpPr>
        <a:xfrm>
          <a:off x="0" y="0"/>
          <a:ext cx="0" cy="0"/>
          <a:chOff x="0" y="0"/>
          <a:chExt cx="0" cy="0"/>
        </a:xfrm>
      </p:grpSpPr>
      <p:sp>
        <p:nvSpPr>
          <p:cNvPr id="16" name="Google Shape;16;p4"/>
          <p:cNvSpPr txBox="1"/>
          <p:nvPr>
            <p:ph type="title"/>
          </p:nvPr>
        </p:nvSpPr>
        <p:spPr>
          <a:xfrm>
            <a:off x="1619965" y="1730029"/>
            <a:ext cx="29159359" cy="7200106"/>
          </a:xfrm>
          <a:prstGeom prst="rect">
            <a:avLst/>
          </a:prstGeom>
          <a:noFill/>
          <a:ln>
            <a:noFill/>
          </a:ln>
        </p:spPr>
        <p:txBody>
          <a:bodyPr anchorCtr="0" anchor="ctr" bIns="195450" lIns="390900" spcFirstLastPara="1" rIns="390900" wrap="square" tIns="195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body"/>
          </p:nvPr>
        </p:nvSpPr>
        <p:spPr>
          <a:xfrm>
            <a:off x="1619965" y="10080152"/>
            <a:ext cx="29159359" cy="28510425"/>
          </a:xfrm>
          <a:prstGeom prst="rect">
            <a:avLst/>
          </a:prstGeom>
          <a:noFill/>
          <a:ln>
            <a:noFill/>
          </a:ln>
        </p:spPr>
        <p:txBody>
          <a:bodyPr anchorCtr="0" anchor="t" bIns="195450" lIns="390900" spcFirstLastPara="1" rIns="390900" wrap="square" tIns="195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8" name="Google Shape;18;p4"/>
          <p:cNvSpPr txBox="1"/>
          <p:nvPr>
            <p:ph idx="10" type="dt"/>
          </p:nvPr>
        </p:nvSpPr>
        <p:spPr>
          <a:xfrm>
            <a:off x="1619965" y="40040594"/>
            <a:ext cx="7559834" cy="2300034"/>
          </a:xfrm>
          <a:prstGeom prst="rect">
            <a:avLst/>
          </a:prstGeom>
          <a:noFill/>
          <a:ln>
            <a:noFill/>
          </a:ln>
        </p:spPr>
        <p:txBody>
          <a:bodyPr anchorCtr="0" anchor="ctr" bIns="195450" lIns="390900" spcFirstLastPara="1" rIns="390900" wrap="square" tIns="195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1" type="ftr"/>
          </p:nvPr>
        </p:nvSpPr>
        <p:spPr>
          <a:xfrm>
            <a:off x="11069757" y="40040594"/>
            <a:ext cx="10259775" cy="2300034"/>
          </a:xfrm>
          <a:prstGeom prst="rect">
            <a:avLst/>
          </a:prstGeom>
          <a:noFill/>
          <a:ln>
            <a:noFill/>
          </a:ln>
        </p:spPr>
        <p:txBody>
          <a:bodyPr anchorCtr="0" anchor="ctr" bIns="195450" lIns="390900" spcFirstLastPara="1" rIns="390900" wrap="square" tIns="195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idx="12" type="sldNum"/>
          </p:nvPr>
        </p:nvSpPr>
        <p:spPr>
          <a:xfrm>
            <a:off x="23219491" y="40040594"/>
            <a:ext cx="7559834" cy="2300034"/>
          </a:xfrm>
          <a:prstGeom prst="rect">
            <a:avLst/>
          </a:prstGeom>
          <a:noFill/>
          <a:ln>
            <a:noFill/>
          </a:ln>
        </p:spPr>
        <p:txBody>
          <a:bodyPr anchorCtr="0" anchor="ctr" bIns="195450" lIns="390900" spcFirstLastPara="1" rIns="390900" wrap="square" tIns="195450">
            <a:noAutofit/>
          </a:bodyPr>
          <a:lstStyle>
            <a:lvl1pPr indent="0" lvl="0"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72" name="Shape 72"/>
        <p:cNvGrpSpPr/>
        <p:nvPr/>
      </p:nvGrpSpPr>
      <p:grpSpPr>
        <a:xfrm>
          <a:off x="0" y="0"/>
          <a:ext cx="0" cy="0"/>
          <a:chOff x="0" y="0"/>
          <a:chExt cx="0" cy="0"/>
        </a:xfrm>
      </p:grpSpPr>
      <p:sp>
        <p:nvSpPr>
          <p:cNvPr id="73" name="Google Shape;73;p12"/>
          <p:cNvSpPr txBox="1"/>
          <p:nvPr>
            <p:ph type="title"/>
          </p:nvPr>
        </p:nvSpPr>
        <p:spPr>
          <a:xfrm>
            <a:off x="1619965" y="1730029"/>
            <a:ext cx="29159359" cy="7200106"/>
          </a:xfrm>
          <a:prstGeom prst="rect">
            <a:avLst/>
          </a:prstGeom>
          <a:noFill/>
          <a:ln>
            <a:noFill/>
          </a:ln>
        </p:spPr>
        <p:txBody>
          <a:bodyPr anchorCtr="0" anchor="ctr" bIns="195450" lIns="390900" spcFirstLastPara="1" rIns="390900" wrap="square" tIns="195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2"/>
          <p:cNvSpPr txBox="1"/>
          <p:nvPr>
            <p:ph idx="1" type="body"/>
          </p:nvPr>
        </p:nvSpPr>
        <p:spPr>
          <a:xfrm rot="5400000">
            <a:off x="1944432" y="9755685"/>
            <a:ext cx="28510425" cy="29159359"/>
          </a:xfrm>
          <a:prstGeom prst="rect">
            <a:avLst/>
          </a:prstGeom>
          <a:noFill/>
          <a:ln>
            <a:noFill/>
          </a:ln>
        </p:spPr>
        <p:txBody>
          <a:bodyPr anchorCtr="0" anchor="t" bIns="195450" lIns="390900" spcFirstLastPara="1" rIns="390900" wrap="square" tIns="195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2"/>
          <p:cNvSpPr txBox="1"/>
          <p:nvPr>
            <p:ph idx="10" type="dt"/>
          </p:nvPr>
        </p:nvSpPr>
        <p:spPr>
          <a:xfrm>
            <a:off x="1619965" y="40040594"/>
            <a:ext cx="7559834" cy="2300034"/>
          </a:xfrm>
          <a:prstGeom prst="rect">
            <a:avLst/>
          </a:prstGeom>
          <a:noFill/>
          <a:ln>
            <a:noFill/>
          </a:ln>
        </p:spPr>
        <p:txBody>
          <a:bodyPr anchorCtr="0" anchor="ctr" bIns="195450" lIns="390900" spcFirstLastPara="1" rIns="390900" wrap="square" tIns="195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1" type="ftr"/>
          </p:nvPr>
        </p:nvSpPr>
        <p:spPr>
          <a:xfrm>
            <a:off x="11069757" y="40040594"/>
            <a:ext cx="10259775" cy="2300034"/>
          </a:xfrm>
          <a:prstGeom prst="rect">
            <a:avLst/>
          </a:prstGeom>
          <a:noFill/>
          <a:ln>
            <a:noFill/>
          </a:ln>
        </p:spPr>
        <p:txBody>
          <a:bodyPr anchorCtr="0" anchor="ctr" bIns="195450" lIns="390900" spcFirstLastPara="1" rIns="390900" wrap="square" tIns="195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2"/>
          <p:cNvSpPr txBox="1"/>
          <p:nvPr>
            <p:ph idx="12" type="sldNum"/>
          </p:nvPr>
        </p:nvSpPr>
        <p:spPr>
          <a:xfrm>
            <a:off x="23219491" y="40040594"/>
            <a:ext cx="7559834" cy="2300034"/>
          </a:xfrm>
          <a:prstGeom prst="rect">
            <a:avLst/>
          </a:prstGeom>
          <a:noFill/>
          <a:ln>
            <a:noFill/>
          </a:ln>
        </p:spPr>
        <p:txBody>
          <a:bodyPr anchorCtr="0" anchor="ctr" bIns="195450" lIns="390900" spcFirstLastPara="1" rIns="390900" wrap="square" tIns="195450">
            <a:noAutofit/>
          </a:bodyPr>
          <a:lstStyle>
            <a:lvl1pPr indent="0" lvl="0"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is" type="vertTitleAndTx">
  <p:cSld name="VERTICAL_TITLE_AND_VERTICAL_TEXT">
    <p:spTree>
      <p:nvGrpSpPr>
        <p:cNvPr id="78" name="Shape 78"/>
        <p:cNvGrpSpPr/>
        <p:nvPr/>
      </p:nvGrpSpPr>
      <p:grpSpPr>
        <a:xfrm>
          <a:off x="0" y="0"/>
          <a:ext cx="0" cy="0"/>
          <a:chOff x="0" y="0"/>
          <a:chExt cx="0" cy="0"/>
        </a:xfrm>
      </p:grpSpPr>
      <p:sp>
        <p:nvSpPr>
          <p:cNvPr id="79" name="Google Shape;79;p13"/>
          <p:cNvSpPr txBox="1"/>
          <p:nvPr>
            <p:ph type="title"/>
          </p:nvPr>
        </p:nvSpPr>
        <p:spPr>
          <a:xfrm rot="5400000">
            <a:off x="-604166" y="92926848"/>
            <a:ext cx="193522858" cy="25829433"/>
          </a:xfrm>
          <a:prstGeom prst="rect">
            <a:avLst/>
          </a:prstGeom>
          <a:noFill/>
          <a:ln>
            <a:noFill/>
          </a:ln>
        </p:spPr>
        <p:txBody>
          <a:bodyPr anchorCtr="0" anchor="ctr" bIns="195450" lIns="390900" spcFirstLastPara="1" rIns="390900" wrap="square" tIns="195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3"/>
          <p:cNvSpPr txBox="1"/>
          <p:nvPr>
            <p:ph idx="1" type="body"/>
          </p:nvPr>
        </p:nvSpPr>
        <p:spPr>
          <a:xfrm rot="5400000">
            <a:off x="-52538647" y="67361785"/>
            <a:ext cx="193522858" cy="76959559"/>
          </a:xfrm>
          <a:prstGeom prst="rect">
            <a:avLst/>
          </a:prstGeom>
          <a:noFill/>
          <a:ln>
            <a:noFill/>
          </a:ln>
        </p:spPr>
        <p:txBody>
          <a:bodyPr anchorCtr="0" anchor="t" bIns="195450" lIns="390900" spcFirstLastPara="1" rIns="390900" wrap="square" tIns="195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13"/>
          <p:cNvSpPr txBox="1"/>
          <p:nvPr>
            <p:ph idx="10" type="dt"/>
          </p:nvPr>
        </p:nvSpPr>
        <p:spPr>
          <a:xfrm>
            <a:off x="1619965" y="40040594"/>
            <a:ext cx="7559834" cy="2300034"/>
          </a:xfrm>
          <a:prstGeom prst="rect">
            <a:avLst/>
          </a:prstGeom>
          <a:noFill/>
          <a:ln>
            <a:noFill/>
          </a:ln>
        </p:spPr>
        <p:txBody>
          <a:bodyPr anchorCtr="0" anchor="ctr" bIns="195450" lIns="390900" spcFirstLastPara="1" rIns="390900" wrap="square" tIns="195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3"/>
          <p:cNvSpPr txBox="1"/>
          <p:nvPr>
            <p:ph idx="11" type="ftr"/>
          </p:nvPr>
        </p:nvSpPr>
        <p:spPr>
          <a:xfrm>
            <a:off x="11069757" y="40040594"/>
            <a:ext cx="10259775" cy="2300034"/>
          </a:xfrm>
          <a:prstGeom prst="rect">
            <a:avLst/>
          </a:prstGeom>
          <a:noFill/>
          <a:ln>
            <a:noFill/>
          </a:ln>
        </p:spPr>
        <p:txBody>
          <a:bodyPr anchorCtr="0" anchor="ctr" bIns="195450" lIns="390900" spcFirstLastPara="1" rIns="390900" wrap="square" tIns="195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3"/>
          <p:cNvSpPr txBox="1"/>
          <p:nvPr>
            <p:ph idx="12" type="sldNum"/>
          </p:nvPr>
        </p:nvSpPr>
        <p:spPr>
          <a:xfrm>
            <a:off x="23219491" y="40040594"/>
            <a:ext cx="7559834" cy="2300034"/>
          </a:xfrm>
          <a:prstGeom prst="rect">
            <a:avLst/>
          </a:prstGeom>
          <a:noFill/>
          <a:ln>
            <a:noFill/>
          </a:ln>
        </p:spPr>
        <p:txBody>
          <a:bodyPr anchorCtr="0" anchor="ctr" bIns="195450" lIns="390900" spcFirstLastPara="1" rIns="390900" wrap="square" tIns="195450">
            <a:noAutofit/>
          </a:bodyPr>
          <a:lstStyle>
            <a:lvl1pPr indent="0" lvl="0"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21" name="Shape 21"/>
        <p:cNvGrpSpPr/>
        <p:nvPr/>
      </p:nvGrpSpPr>
      <p:grpSpPr>
        <a:xfrm>
          <a:off x="0" y="0"/>
          <a:ext cx="0" cy="0"/>
          <a:chOff x="0" y="0"/>
          <a:chExt cx="0" cy="0"/>
        </a:xfrm>
      </p:grpSpPr>
      <p:sp>
        <p:nvSpPr>
          <p:cNvPr id="22" name="Google Shape;22;p3"/>
          <p:cNvSpPr txBox="1"/>
          <p:nvPr>
            <p:ph type="ctrTitle"/>
          </p:nvPr>
        </p:nvSpPr>
        <p:spPr>
          <a:xfrm>
            <a:off x="2429947" y="13420202"/>
            <a:ext cx="27539395" cy="9260136"/>
          </a:xfrm>
          <a:prstGeom prst="rect">
            <a:avLst/>
          </a:prstGeom>
          <a:noFill/>
          <a:ln>
            <a:noFill/>
          </a:ln>
        </p:spPr>
        <p:txBody>
          <a:bodyPr anchorCtr="0" anchor="ctr" bIns="195450" lIns="390900" spcFirstLastPara="1" rIns="390900" wrap="square" tIns="195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
          <p:cNvSpPr txBox="1"/>
          <p:nvPr>
            <p:ph idx="1" type="subTitle"/>
          </p:nvPr>
        </p:nvSpPr>
        <p:spPr>
          <a:xfrm>
            <a:off x="4859894" y="24480362"/>
            <a:ext cx="22679502" cy="11040163"/>
          </a:xfrm>
          <a:prstGeom prst="rect">
            <a:avLst/>
          </a:prstGeom>
          <a:noFill/>
          <a:ln>
            <a:noFill/>
          </a:ln>
        </p:spPr>
        <p:txBody>
          <a:bodyPr anchorCtr="0" anchor="t" bIns="195450" lIns="390900" spcFirstLastPara="1" rIns="390900" wrap="square" tIns="195450">
            <a:normAutofit/>
          </a:bodyPr>
          <a:lstStyle>
            <a:lvl1pPr lvl="0" algn="ctr">
              <a:lnSpc>
                <a:spcPct val="100000"/>
              </a:lnSpc>
              <a:spcBef>
                <a:spcPts val="2740"/>
              </a:spcBef>
              <a:spcAft>
                <a:spcPts val="0"/>
              </a:spcAft>
              <a:buClr>
                <a:srgbClr val="888888"/>
              </a:buClr>
              <a:buSzPts val="13699"/>
              <a:buNone/>
              <a:defRPr>
                <a:solidFill>
                  <a:srgbClr val="888888"/>
                </a:solidFill>
              </a:defRPr>
            </a:lvl1pPr>
            <a:lvl2pPr lvl="1" algn="ctr">
              <a:lnSpc>
                <a:spcPct val="100000"/>
              </a:lnSpc>
              <a:spcBef>
                <a:spcPts val="2400"/>
              </a:spcBef>
              <a:spcAft>
                <a:spcPts val="0"/>
              </a:spcAft>
              <a:buClr>
                <a:srgbClr val="888888"/>
              </a:buClr>
              <a:buSzPts val="11999"/>
              <a:buNone/>
              <a:defRPr>
                <a:solidFill>
                  <a:srgbClr val="888888"/>
                </a:solidFill>
              </a:defRPr>
            </a:lvl2pPr>
            <a:lvl3pPr lvl="2" algn="ctr">
              <a:lnSpc>
                <a:spcPct val="100000"/>
              </a:lnSpc>
              <a:spcBef>
                <a:spcPts val="2060"/>
              </a:spcBef>
              <a:spcAft>
                <a:spcPts val="0"/>
              </a:spcAft>
              <a:buClr>
                <a:srgbClr val="888888"/>
              </a:buClr>
              <a:buSzPts val="10299"/>
              <a:buNone/>
              <a:defRPr>
                <a:solidFill>
                  <a:srgbClr val="888888"/>
                </a:solidFill>
              </a:defRPr>
            </a:lvl3pPr>
            <a:lvl4pPr lvl="3" algn="ctr">
              <a:lnSpc>
                <a:spcPct val="100000"/>
              </a:lnSpc>
              <a:spcBef>
                <a:spcPts val="1720"/>
              </a:spcBef>
              <a:spcAft>
                <a:spcPts val="0"/>
              </a:spcAft>
              <a:buClr>
                <a:srgbClr val="888888"/>
              </a:buClr>
              <a:buSzPts val="8599"/>
              <a:buNone/>
              <a:defRPr>
                <a:solidFill>
                  <a:srgbClr val="888888"/>
                </a:solidFill>
              </a:defRPr>
            </a:lvl4pPr>
            <a:lvl5pPr lvl="4" algn="ctr">
              <a:lnSpc>
                <a:spcPct val="100000"/>
              </a:lnSpc>
              <a:spcBef>
                <a:spcPts val="1720"/>
              </a:spcBef>
              <a:spcAft>
                <a:spcPts val="0"/>
              </a:spcAft>
              <a:buClr>
                <a:srgbClr val="888888"/>
              </a:buClr>
              <a:buSzPts val="8599"/>
              <a:buNone/>
              <a:defRPr>
                <a:solidFill>
                  <a:srgbClr val="888888"/>
                </a:solidFill>
              </a:defRPr>
            </a:lvl5pPr>
            <a:lvl6pPr lvl="5" algn="ctr">
              <a:lnSpc>
                <a:spcPct val="100000"/>
              </a:lnSpc>
              <a:spcBef>
                <a:spcPts val="1720"/>
              </a:spcBef>
              <a:spcAft>
                <a:spcPts val="0"/>
              </a:spcAft>
              <a:buClr>
                <a:srgbClr val="888888"/>
              </a:buClr>
              <a:buSzPts val="8599"/>
              <a:buNone/>
              <a:defRPr>
                <a:solidFill>
                  <a:srgbClr val="888888"/>
                </a:solidFill>
              </a:defRPr>
            </a:lvl6pPr>
            <a:lvl7pPr lvl="6" algn="ctr">
              <a:lnSpc>
                <a:spcPct val="100000"/>
              </a:lnSpc>
              <a:spcBef>
                <a:spcPts val="1720"/>
              </a:spcBef>
              <a:spcAft>
                <a:spcPts val="0"/>
              </a:spcAft>
              <a:buClr>
                <a:srgbClr val="888888"/>
              </a:buClr>
              <a:buSzPts val="8599"/>
              <a:buNone/>
              <a:defRPr>
                <a:solidFill>
                  <a:srgbClr val="888888"/>
                </a:solidFill>
              </a:defRPr>
            </a:lvl7pPr>
            <a:lvl8pPr lvl="7" algn="ctr">
              <a:lnSpc>
                <a:spcPct val="100000"/>
              </a:lnSpc>
              <a:spcBef>
                <a:spcPts val="1720"/>
              </a:spcBef>
              <a:spcAft>
                <a:spcPts val="0"/>
              </a:spcAft>
              <a:buClr>
                <a:srgbClr val="888888"/>
              </a:buClr>
              <a:buSzPts val="8599"/>
              <a:buNone/>
              <a:defRPr>
                <a:solidFill>
                  <a:srgbClr val="888888"/>
                </a:solidFill>
              </a:defRPr>
            </a:lvl8pPr>
            <a:lvl9pPr lvl="8" algn="ctr">
              <a:lnSpc>
                <a:spcPct val="100000"/>
              </a:lnSpc>
              <a:spcBef>
                <a:spcPts val="1720"/>
              </a:spcBef>
              <a:spcAft>
                <a:spcPts val="0"/>
              </a:spcAft>
              <a:buClr>
                <a:srgbClr val="888888"/>
              </a:buClr>
              <a:buSzPts val="8599"/>
              <a:buNone/>
              <a:defRPr>
                <a:solidFill>
                  <a:srgbClr val="888888"/>
                </a:solidFill>
              </a:defRPr>
            </a:lvl9pPr>
          </a:lstStyle>
          <a:p/>
        </p:txBody>
      </p:sp>
      <p:sp>
        <p:nvSpPr>
          <p:cNvPr id="24" name="Google Shape;24;p3"/>
          <p:cNvSpPr txBox="1"/>
          <p:nvPr>
            <p:ph idx="10" type="dt"/>
          </p:nvPr>
        </p:nvSpPr>
        <p:spPr>
          <a:xfrm>
            <a:off x="1619965" y="40040594"/>
            <a:ext cx="7559834" cy="2300034"/>
          </a:xfrm>
          <a:prstGeom prst="rect">
            <a:avLst/>
          </a:prstGeom>
          <a:noFill/>
          <a:ln>
            <a:noFill/>
          </a:ln>
        </p:spPr>
        <p:txBody>
          <a:bodyPr anchorCtr="0" anchor="ctr" bIns="195450" lIns="390900" spcFirstLastPara="1" rIns="390900" wrap="square" tIns="195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
          <p:cNvSpPr txBox="1"/>
          <p:nvPr>
            <p:ph idx="11" type="ftr"/>
          </p:nvPr>
        </p:nvSpPr>
        <p:spPr>
          <a:xfrm>
            <a:off x="11069757" y="40040594"/>
            <a:ext cx="10259775" cy="2300034"/>
          </a:xfrm>
          <a:prstGeom prst="rect">
            <a:avLst/>
          </a:prstGeom>
          <a:noFill/>
          <a:ln>
            <a:noFill/>
          </a:ln>
        </p:spPr>
        <p:txBody>
          <a:bodyPr anchorCtr="0" anchor="ctr" bIns="195450" lIns="390900" spcFirstLastPara="1" rIns="390900" wrap="square" tIns="195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
          <p:cNvSpPr txBox="1"/>
          <p:nvPr>
            <p:ph idx="12" type="sldNum"/>
          </p:nvPr>
        </p:nvSpPr>
        <p:spPr>
          <a:xfrm>
            <a:off x="23219491" y="40040594"/>
            <a:ext cx="7559834" cy="2300034"/>
          </a:xfrm>
          <a:prstGeom prst="rect">
            <a:avLst/>
          </a:prstGeom>
          <a:noFill/>
          <a:ln>
            <a:noFill/>
          </a:ln>
        </p:spPr>
        <p:txBody>
          <a:bodyPr anchorCtr="0" anchor="ctr" bIns="195450" lIns="390900" spcFirstLastPara="1" rIns="390900" wrap="square" tIns="195450">
            <a:noAutofit/>
          </a:bodyPr>
          <a:lstStyle>
            <a:lvl1pPr indent="0" lvl="0"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2559320" y="27760414"/>
            <a:ext cx="27539395" cy="8580127"/>
          </a:xfrm>
          <a:prstGeom prst="rect">
            <a:avLst/>
          </a:prstGeom>
          <a:noFill/>
          <a:ln>
            <a:noFill/>
          </a:ln>
        </p:spPr>
        <p:txBody>
          <a:bodyPr anchorCtr="0" anchor="t" bIns="195450" lIns="390900" spcFirstLastPara="1" rIns="390900" wrap="square" tIns="195450">
            <a:normAutofit/>
          </a:bodyPr>
          <a:lstStyle>
            <a:lvl1pPr lvl="0" algn="l">
              <a:lnSpc>
                <a:spcPct val="100000"/>
              </a:lnSpc>
              <a:spcBef>
                <a:spcPts val="0"/>
              </a:spcBef>
              <a:spcAft>
                <a:spcPts val="0"/>
              </a:spcAft>
              <a:buClr>
                <a:schemeClr val="dk1"/>
              </a:buClr>
              <a:buSzPts val="17098"/>
              <a:buFont typeface="Calibri"/>
              <a:buNone/>
              <a:defRPr b="1" sz="17098"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5"/>
          <p:cNvSpPr txBox="1"/>
          <p:nvPr>
            <p:ph idx="1" type="body"/>
          </p:nvPr>
        </p:nvSpPr>
        <p:spPr>
          <a:xfrm>
            <a:off x="2559320" y="18310277"/>
            <a:ext cx="27539395" cy="9450137"/>
          </a:xfrm>
          <a:prstGeom prst="rect">
            <a:avLst/>
          </a:prstGeom>
          <a:noFill/>
          <a:ln>
            <a:noFill/>
          </a:ln>
        </p:spPr>
        <p:txBody>
          <a:bodyPr anchorCtr="0" anchor="b" bIns="195450" lIns="390900" spcFirstLastPara="1" rIns="390900" wrap="square" tIns="195450">
            <a:normAutofit/>
          </a:bodyPr>
          <a:lstStyle>
            <a:lvl1pPr indent="-228600" lvl="0" marL="457200" algn="l">
              <a:lnSpc>
                <a:spcPct val="100000"/>
              </a:lnSpc>
              <a:spcBef>
                <a:spcPts val="1720"/>
              </a:spcBef>
              <a:spcAft>
                <a:spcPts val="0"/>
              </a:spcAft>
              <a:buClr>
                <a:srgbClr val="888888"/>
              </a:buClr>
              <a:buSzPts val="8599"/>
              <a:buNone/>
              <a:defRPr sz="8599">
                <a:solidFill>
                  <a:srgbClr val="888888"/>
                </a:solidFill>
              </a:defRPr>
            </a:lvl1pPr>
            <a:lvl2pPr indent="-228600" lvl="1" marL="914400" algn="l">
              <a:lnSpc>
                <a:spcPct val="100000"/>
              </a:lnSpc>
              <a:spcBef>
                <a:spcPts val="1540"/>
              </a:spcBef>
              <a:spcAft>
                <a:spcPts val="0"/>
              </a:spcAft>
              <a:buClr>
                <a:srgbClr val="888888"/>
              </a:buClr>
              <a:buSzPts val="7699"/>
              <a:buNone/>
              <a:defRPr sz="7699">
                <a:solidFill>
                  <a:srgbClr val="888888"/>
                </a:solidFill>
              </a:defRPr>
            </a:lvl2pPr>
            <a:lvl3pPr indent="-228600" lvl="2" marL="1371600" algn="l">
              <a:lnSpc>
                <a:spcPct val="100000"/>
              </a:lnSpc>
              <a:spcBef>
                <a:spcPts val="1360"/>
              </a:spcBef>
              <a:spcAft>
                <a:spcPts val="0"/>
              </a:spcAft>
              <a:buClr>
                <a:srgbClr val="888888"/>
              </a:buClr>
              <a:buSzPts val="6799"/>
              <a:buNone/>
              <a:defRPr sz="6799">
                <a:solidFill>
                  <a:srgbClr val="888888"/>
                </a:solidFill>
              </a:defRPr>
            </a:lvl3pPr>
            <a:lvl4pPr indent="-228600" lvl="3" marL="1828800" algn="l">
              <a:lnSpc>
                <a:spcPct val="100000"/>
              </a:lnSpc>
              <a:spcBef>
                <a:spcPts val="1200"/>
              </a:spcBef>
              <a:spcAft>
                <a:spcPts val="0"/>
              </a:spcAft>
              <a:buClr>
                <a:srgbClr val="888888"/>
              </a:buClr>
              <a:buSzPts val="5999"/>
              <a:buNone/>
              <a:defRPr sz="5999">
                <a:solidFill>
                  <a:srgbClr val="888888"/>
                </a:solidFill>
              </a:defRPr>
            </a:lvl4pPr>
            <a:lvl5pPr indent="-228600" lvl="4" marL="2286000" algn="l">
              <a:lnSpc>
                <a:spcPct val="100000"/>
              </a:lnSpc>
              <a:spcBef>
                <a:spcPts val="1200"/>
              </a:spcBef>
              <a:spcAft>
                <a:spcPts val="0"/>
              </a:spcAft>
              <a:buClr>
                <a:srgbClr val="888888"/>
              </a:buClr>
              <a:buSzPts val="5999"/>
              <a:buNone/>
              <a:defRPr sz="5999">
                <a:solidFill>
                  <a:srgbClr val="888888"/>
                </a:solidFill>
              </a:defRPr>
            </a:lvl5pPr>
            <a:lvl6pPr indent="-228600" lvl="5" marL="2743200" algn="l">
              <a:lnSpc>
                <a:spcPct val="100000"/>
              </a:lnSpc>
              <a:spcBef>
                <a:spcPts val="1200"/>
              </a:spcBef>
              <a:spcAft>
                <a:spcPts val="0"/>
              </a:spcAft>
              <a:buClr>
                <a:srgbClr val="888888"/>
              </a:buClr>
              <a:buSzPts val="5999"/>
              <a:buNone/>
              <a:defRPr sz="5999">
                <a:solidFill>
                  <a:srgbClr val="888888"/>
                </a:solidFill>
              </a:defRPr>
            </a:lvl6pPr>
            <a:lvl7pPr indent="-228600" lvl="6" marL="3200400" algn="l">
              <a:lnSpc>
                <a:spcPct val="100000"/>
              </a:lnSpc>
              <a:spcBef>
                <a:spcPts val="1200"/>
              </a:spcBef>
              <a:spcAft>
                <a:spcPts val="0"/>
              </a:spcAft>
              <a:buClr>
                <a:srgbClr val="888888"/>
              </a:buClr>
              <a:buSzPts val="5999"/>
              <a:buNone/>
              <a:defRPr sz="5999">
                <a:solidFill>
                  <a:srgbClr val="888888"/>
                </a:solidFill>
              </a:defRPr>
            </a:lvl7pPr>
            <a:lvl8pPr indent="-228600" lvl="7" marL="3657600" algn="l">
              <a:lnSpc>
                <a:spcPct val="100000"/>
              </a:lnSpc>
              <a:spcBef>
                <a:spcPts val="1200"/>
              </a:spcBef>
              <a:spcAft>
                <a:spcPts val="0"/>
              </a:spcAft>
              <a:buClr>
                <a:srgbClr val="888888"/>
              </a:buClr>
              <a:buSzPts val="5999"/>
              <a:buNone/>
              <a:defRPr sz="5999">
                <a:solidFill>
                  <a:srgbClr val="888888"/>
                </a:solidFill>
              </a:defRPr>
            </a:lvl8pPr>
            <a:lvl9pPr indent="-228600" lvl="8" marL="4114800" algn="l">
              <a:lnSpc>
                <a:spcPct val="100000"/>
              </a:lnSpc>
              <a:spcBef>
                <a:spcPts val="1200"/>
              </a:spcBef>
              <a:spcAft>
                <a:spcPts val="0"/>
              </a:spcAft>
              <a:buClr>
                <a:srgbClr val="888888"/>
              </a:buClr>
              <a:buSzPts val="5999"/>
              <a:buNone/>
              <a:defRPr sz="5999">
                <a:solidFill>
                  <a:srgbClr val="888888"/>
                </a:solidFill>
              </a:defRPr>
            </a:lvl9pPr>
          </a:lstStyle>
          <a:p/>
        </p:txBody>
      </p:sp>
      <p:sp>
        <p:nvSpPr>
          <p:cNvPr id="30" name="Google Shape;30;p5"/>
          <p:cNvSpPr txBox="1"/>
          <p:nvPr>
            <p:ph idx="10" type="dt"/>
          </p:nvPr>
        </p:nvSpPr>
        <p:spPr>
          <a:xfrm>
            <a:off x="1619965" y="40040594"/>
            <a:ext cx="7559834" cy="2300034"/>
          </a:xfrm>
          <a:prstGeom prst="rect">
            <a:avLst/>
          </a:prstGeom>
          <a:noFill/>
          <a:ln>
            <a:noFill/>
          </a:ln>
        </p:spPr>
        <p:txBody>
          <a:bodyPr anchorCtr="0" anchor="ctr" bIns="195450" lIns="390900" spcFirstLastPara="1" rIns="390900" wrap="square" tIns="195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1" type="ftr"/>
          </p:nvPr>
        </p:nvSpPr>
        <p:spPr>
          <a:xfrm>
            <a:off x="11069757" y="40040594"/>
            <a:ext cx="10259775" cy="2300034"/>
          </a:xfrm>
          <a:prstGeom prst="rect">
            <a:avLst/>
          </a:prstGeom>
          <a:noFill/>
          <a:ln>
            <a:noFill/>
          </a:ln>
        </p:spPr>
        <p:txBody>
          <a:bodyPr anchorCtr="0" anchor="ctr" bIns="195450" lIns="390900" spcFirstLastPara="1" rIns="390900" wrap="square" tIns="195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
          <p:cNvSpPr txBox="1"/>
          <p:nvPr>
            <p:ph idx="12" type="sldNum"/>
          </p:nvPr>
        </p:nvSpPr>
        <p:spPr>
          <a:xfrm>
            <a:off x="23219491" y="40040594"/>
            <a:ext cx="7559834" cy="2300034"/>
          </a:xfrm>
          <a:prstGeom prst="rect">
            <a:avLst/>
          </a:prstGeom>
          <a:noFill/>
          <a:ln>
            <a:noFill/>
          </a:ln>
        </p:spPr>
        <p:txBody>
          <a:bodyPr anchorCtr="0" anchor="ctr" bIns="195450" lIns="390900" spcFirstLastPara="1" rIns="390900" wrap="square" tIns="195450">
            <a:noAutofit/>
          </a:bodyPr>
          <a:lstStyle>
            <a:lvl1pPr indent="0" lvl="0"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1619965" y="1730029"/>
            <a:ext cx="29159359" cy="7200106"/>
          </a:xfrm>
          <a:prstGeom prst="rect">
            <a:avLst/>
          </a:prstGeom>
          <a:noFill/>
          <a:ln>
            <a:noFill/>
          </a:ln>
        </p:spPr>
        <p:txBody>
          <a:bodyPr anchorCtr="0" anchor="ctr" bIns="195450" lIns="390900" spcFirstLastPara="1" rIns="390900" wrap="square" tIns="195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 type="body"/>
          </p:nvPr>
        </p:nvSpPr>
        <p:spPr>
          <a:xfrm>
            <a:off x="5743002" y="52920783"/>
            <a:ext cx="51394494" cy="149682211"/>
          </a:xfrm>
          <a:prstGeom prst="rect">
            <a:avLst/>
          </a:prstGeom>
          <a:noFill/>
          <a:ln>
            <a:noFill/>
          </a:ln>
        </p:spPr>
        <p:txBody>
          <a:bodyPr anchorCtr="0" anchor="t" bIns="195450" lIns="390900" spcFirstLastPara="1" rIns="390900" wrap="square" tIns="195450">
            <a:normAutofit/>
          </a:bodyPr>
          <a:lstStyle>
            <a:lvl1pPr indent="-990536" lvl="0" marL="457200" algn="l">
              <a:lnSpc>
                <a:spcPct val="100000"/>
              </a:lnSpc>
              <a:spcBef>
                <a:spcPts val="2400"/>
              </a:spcBef>
              <a:spcAft>
                <a:spcPts val="0"/>
              </a:spcAft>
              <a:buClr>
                <a:schemeClr val="dk1"/>
              </a:buClr>
              <a:buSzPts val="11999"/>
              <a:buChar char="•"/>
              <a:defRPr sz="11999"/>
            </a:lvl1pPr>
            <a:lvl2pPr indent="-882586" lvl="1" marL="914400" algn="l">
              <a:lnSpc>
                <a:spcPct val="100000"/>
              </a:lnSpc>
              <a:spcBef>
                <a:spcPts val="2060"/>
              </a:spcBef>
              <a:spcAft>
                <a:spcPts val="0"/>
              </a:spcAft>
              <a:buClr>
                <a:schemeClr val="dk1"/>
              </a:buClr>
              <a:buSzPts val="10299"/>
              <a:buChar char="–"/>
              <a:defRPr sz="10299"/>
            </a:lvl2pPr>
            <a:lvl3pPr indent="-774636" lvl="2" marL="1371600" algn="l">
              <a:lnSpc>
                <a:spcPct val="100000"/>
              </a:lnSpc>
              <a:spcBef>
                <a:spcPts val="1720"/>
              </a:spcBef>
              <a:spcAft>
                <a:spcPts val="0"/>
              </a:spcAft>
              <a:buClr>
                <a:schemeClr val="dk1"/>
              </a:buClr>
              <a:buSzPts val="8599"/>
              <a:buChar char="•"/>
              <a:defRPr sz="8599"/>
            </a:lvl3pPr>
            <a:lvl4pPr indent="-717486" lvl="3" marL="1828800" algn="l">
              <a:lnSpc>
                <a:spcPct val="100000"/>
              </a:lnSpc>
              <a:spcBef>
                <a:spcPts val="1540"/>
              </a:spcBef>
              <a:spcAft>
                <a:spcPts val="0"/>
              </a:spcAft>
              <a:buClr>
                <a:schemeClr val="dk1"/>
              </a:buClr>
              <a:buSzPts val="7699"/>
              <a:buChar char="–"/>
              <a:defRPr sz="7699"/>
            </a:lvl4pPr>
            <a:lvl5pPr indent="-717486" lvl="4" marL="2286000" algn="l">
              <a:lnSpc>
                <a:spcPct val="100000"/>
              </a:lnSpc>
              <a:spcBef>
                <a:spcPts val="1540"/>
              </a:spcBef>
              <a:spcAft>
                <a:spcPts val="0"/>
              </a:spcAft>
              <a:buClr>
                <a:schemeClr val="dk1"/>
              </a:buClr>
              <a:buSzPts val="7699"/>
              <a:buChar char="»"/>
              <a:defRPr sz="7699"/>
            </a:lvl5pPr>
            <a:lvl6pPr indent="-717486" lvl="5" marL="2743200" algn="l">
              <a:lnSpc>
                <a:spcPct val="100000"/>
              </a:lnSpc>
              <a:spcBef>
                <a:spcPts val="1540"/>
              </a:spcBef>
              <a:spcAft>
                <a:spcPts val="0"/>
              </a:spcAft>
              <a:buClr>
                <a:schemeClr val="dk1"/>
              </a:buClr>
              <a:buSzPts val="7699"/>
              <a:buChar char="•"/>
              <a:defRPr sz="7699"/>
            </a:lvl6pPr>
            <a:lvl7pPr indent="-717486" lvl="6" marL="3200400" algn="l">
              <a:lnSpc>
                <a:spcPct val="100000"/>
              </a:lnSpc>
              <a:spcBef>
                <a:spcPts val="1540"/>
              </a:spcBef>
              <a:spcAft>
                <a:spcPts val="0"/>
              </a:spcAft>
              <a:buClr>
                <a:schemeClr val="dk1"/>
              </a:buClr>
              <a:buSzPts val="7699"/>
              <a:buChar char="•"/>
              <a:defRPr sz="7699"/>
            </a:lvl7pPr>
            <a:lvl8pPr indent="-717486" lvl="7" marL="3657600" algn="l">
              <a:lnSpc>
                <a:spcPct val="100000"/>
              </a:lnSpc>
              <a:spcBef>
                <a:spcPts val="1540"/>
              </a:spcBef>
              <a:spcAft>
                <a:spcPts val="0"/>
              </a:spcAft>
              <a:buClr>
                <a:schemeClr val="dk1"/>
              </a:buClr>
              <a:buSzPts val="7699"/>
              <a:buChar char="•"/>
              <a:defRPr sz="7699"/>
            </a:lvl8pPr>
            <a:lvl9pPr indent="-717486" lvl="8" marL="4114800" algn="l">
              <a:lnSpc>
                <a:spcPct val="100000"/>
              </a:lnSpc>
              <a:spcBef>
                <a:spcPts val="1540"/>
              </a:spcBef>
              <a:spcAft>
                <a:spcPts val="0"/>
              </a:spcAft>
              <a:buClr>
                <a:schemeClr val="dk1"/>
              </a:buClr>
              <a:buSzPts val="7699"/>
              <a:buChar char="•"/>
              <a:defRPr sz="7699"/>
            </a:lvl9pPr>
          </a:lstStyle>
          <a:p/>
        </p:txBody>
      </p:sp>
      <p:sp>
        <p:nvSpPr>
          <p:cNvPr id="36" name="Google Shape;36;p6"/>
          <p:cNvSpPr txBox="1"/>
          <p:nvPr>
            <p:ph idx="2" type="body"/>
          </p:nvPr>
        </p:nvSpPr>
        <p:spPr>
          <a:xfrm>
            <a:off x="57677483" y="52920783"/>
            <a:ext cx="51394497" cy="149682211"/>
          </a:xfrm>
          <a:prstGeom prst="rect">
            <a:avLst/>
          </a:prstGeom>
          <a:noFill/>
          <a:ln>
            <a:noFill/>
          </a:ln>
        </p:spPr>
        <p:txBody>
          <a:bodyPr anchorCtr="0" anchor="t" bIns="195450" lIns="390900" spcFirstLastPara="1" rIns="390900" wrap="square" tIns="195450">
            <a:normAutofit/>
          </a:bodyPr>
          <a:lstStyle>
            <a:lvl1pPr indent="-990536" lvl="0" marL="457200" algn="l">
              <a:lnSpc>
                <a:spcPct val="100000"/>
              </a:lnSpc>
              <a:spcBef>
                <a:spcPts val="2400"/>
              </a:spcBef>
              <a:spcAft>
                <a:spcPts val="0"/>
              </a:spcAft>
              <a:buClr>
                <a:schemeClr val="dk1"/>
              </a:buClr>
              <a:buSzPts val="11999"/>
              <a:buChar char="•"/>
              <a:defRPr sz="11999"/>
            </a:lvl1pPr>
            <a:lvl2pPr indent="-882586" lvl="1" marL="914400" algn="l">
              <a:lnSpc>
                <a:spcPct val="100000"/>
              </a:lnSpc>
              <a:spcBef>
                <a:spcPts val="2060"/>
              </a:spcBef>
              <a:spcAft>
                <a:spcPts val="0"/>
              </a:spcAft>
              <a:buClr>
                <a:schemeClr val="dk1"/>
              </a:buClr>
              <a:buSzPts val="10299"/>
              <a:buChar char="–"/>
              <a:defRPr sz="10299"/>
            </a:lvl2pPr>
            <a:lvl3pPr indent="-774636" lvl="2" marL="1371600" algn="l">
              <a:lnSpc>
                <a:spcPct val="100000"/>
              </a:lnSpc>
              <a:spcBef>
                <a:spcPts val="1720"/>
              </a:spcBef>
              <a:spcAft>
                <a:spcPts val="0"/>
              </a:spcAft>
              <a:buClr>
                <a:schemeClr val="dk1"/>
              </a:buClr>
              <a:buSzPts val="8599"/>
              <a:buChar char="•"/>
              <a:defRPr sz="8599"/>
            </a:lvl3pPr>
            <a:lvl4pPr indent="-717486" lvl="3" marL="1828800" algn="l">
              <a:lnSpc>
                <a:spcPct val="100000"/>
              </a:lnSpc>
              <a:spcBef>
                <a:spcPts val="1540"/>
              </a:spcBef>
              <a:spcAft>
                <a:spcPts val="0"/>
              </a:spcAft>
              <a:buClr>
                <a:schemeClr val="dk1"/>
              </a:buClr>
              <a:buSzPts val="7699"/>
              <a:buChar char="–"/>
              <a:defRPr sz="7699"/>
            </a:lvl4pPr>
            <a:lvl5pPr indent="-717486" lvl="4" marL="2286000" algn="l">
              <a:lnSpc>
                <a:spcPct val="100000"/>
              </a:lnSpc>
              <a:spcBef>
                <a:spcPts val="1540"/>
              </a:spcBef>
              <a:spcAft>
                <a:spcPts val="0"/>
              </a:spcAft>
              <a:buClr>
                <a:schemeClr val="dk1"/>
              </a:buClr>
              <a:buSzPts val="7699"/>
              <a:buChar char="»"/>
              <a:defRPr sz="7699"/>
            </a:lvl5pPr>
            <a:lvl6pPr indent="-717486" lvl="5" marL="2743200" algn="l">
              <a:lnSpc>
                <a:spcPct val="100000"/>
              </a:lnSpc>
              <a:spcBef>
                <a:spcPts val="1540"/>
              </a:spcBef>
              <a:spcAft>
                <a:spcPts val="0"/>
              </a:spcAft>
              <a:buClr>
                <a:schemeClr val="dk1"/>
              </a:buClr>
              <a:buSzPts val="7699"/>
              <a:buChar char="•"/>
              <a:defRPr sz="7699"/>
            </a:lvl6pPr>
            <a:lvl7pPr indent="-717486" lvl="6" marL="3200400" algn="l">
              <a:lnSpc>
                <a:spcPct val="100000"/>
              </a:lnSpc>
              <a:spcBef>
                <a:spcPts val="1540"/>
              </a:spcBef>
              <a:spcAft>
                <a:spcPts val="0"/>
              </a:spcAft>
              <a:buClr>
                <a:schemeClr val="dk1"/>
              </a:buClr>
              <a:buSzPts val="7699"/>
              <a:buChar char="•"/>
              <a:defRPr sz="7699"/>
            </a:lvl7pPr>
            <a:lvl8pPr indent="-717486" lvl="7" marL="3657600" algn="l">
              <a:lnSpc>
                <a:spcPct val="100000"/>
              </a:lnSpc>
              <a:spcBef>
                <a:spcPts val="1540"/>
              </a:spcBef>
              <a:spcAft>
                <a:spcPts val="0"/>
              </a:spcAft>
              <a:buClr>
                <a:schemeClr val="dk1"/>
              </a:buClr>
              <a:buSzPts val="7699"/>
              <a:buChar char="•"/>
              <a:defRPr sz="7699"/>
            </a:lvl8pPr>
            <a:lvl9pPr indent="-717486" lvl="8" marL="4114800" algn="l">
              <a:lnSpc>
                <a:spcPct val="100000"/>
              </a:lnSpc>
              <a:spcBef>
                <a:spcPts val="1540"/>
              </a:spcBef>
              <a:spcAft>
                <a:spcPts val="0"/>
              </a:spcAft>
              <a:buClr>
                <a:schemeClr val="dk1"/>
              </a:buClr>
              <a:buSzPts val="7699"/>
              <a:buChar char="•"/>
              <a:defRPr sz="7699"/>
            </a:lvl9pPr>
          </a:lstStyle>
          <a:p/>
        </p:txBody>
      </p:sp>
      <p:sp>
        <p:nvSpPr>
          <p:cNvPr id="37" name="Google Shape;37;p6"/>
          <p:cNvSpPr txBox="1"/>
          <p:nvPr>
            <p:ph idx="10" type="dt"/>
          </p:nvPr>
        </p:nvSpPr>
        <p:spPr>
          <a:xfrm>
            <a:off x="1619965" y="40040594"/>
            <a:ext cx="7559834" cy="2300034"/>
          </a:xfrm>
          <a:prstGeom prst="rect">
            <a:avLst/>
          </a:prstGeom>
          <a:noFill/>
          <a:ln>
            <a:noFill/>
          </a:ln>
        </p:spPr>
        <p:txBody>
          <a:bodyPr anchorCtr="0" anchor="ctr" bIns="195450" lIns="390900" spcFirstLastPara="1" rIns="390900" wrap="square" tIns="195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1" type="ftr"/>
          </p:nvPr>
        </p:nvSpPr>
        <p:spPr>
          <a:xfrm>
            <a:off x="11069757" y="40040594"/>
            <a:ext cx="10259775" cy="2300034"/>
          </a:xfrm>
          <a:prstGeom prst="rect">
            <a:avLst/>
          </a:prstGeom>
          <a:noFill/>
          <a:ln>
            <a:noFill/>
          </a:ln>
        </p:spPr>
        <p:txBody>
          <a:bodyPr anchorCtr="0" anchor="ctr" bIns="195450" lIns="390900" spcFirstLastPara="1" rIns="390900" wrap="square" tIns="195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6"/>
          <p:cNvSpPr txBox="1"/>
          <p:nvPr>
            <p:ph idx="12" type="sldNum"/>
          </p:nvPr>
        </p:nvSpPr>
        <p:spPr>
          <a:xfrm>
            <a:off x="23219491" y="40040594"/>
            <a:ext cx="7559834" cy="2300034"/>
          </a:xfrm>
          <a:prstGeom prst="rect">
            <a:avLst/>
          </a:prstGeom>
          <a:noFill/>
          <a:ln>
            <a:noFill/>
          </a:ln>
        </p:spPr>
        <p:txBody>
          <a:bodyPr anchorCtr="0" anchor="ctr" bIns="195450" lIns="390900" spcFirstLastPara="1" rIns="390900" wrap="square" tIns="195450">
            <a:noAutofit/>
          </a:bodyPr>
          <a:lstStyle>
            <a:lvl1pPr indent="0" lvl="0"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1619965" y="1730029"/>
            <a:ext cx="29159359" cy="7200106"/>
          </a:xfrm>
          <a:prstGeom prst="rect">
            <a:avLst/>
          </a:prstGeom>
          <a:noFill/>
          <a:ln>
            <a:noFill/>
          </a:ln>
        </p:spPr>
        <p:txBody>
          <a:bodyPr anchorCtr="0" anchor="ctr" bIns="195450" lIns="390900" spcFirstLastPara="1" rIns="390900" wrap="square" tIns="195450">
            <a:normAutofit/>
          </a:bodyPr>
          <a:lstStyle>
            <a:lvl1pPr lvl="0" algn="ctr">
              <a:lnSpc>
                <a:spcPct val="100000"/>
              </a:lnSpc>
              <a:spcBef>
                <a:spcPts val="0"/>
              </a:spcBef>
              <a:spcAft>
                <a:spcPts val="0"/>
              </a:spcAft>
              <a:buClr>
                <a:schemeClr val="dk1"/>
              </a:buClr>
              <a:buSzPts val="18798"/>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7"/>
          <p:cNvSpPr txBox="1"/>
          <p:nvPr>
            <p:ph idx="1" type="body"/>
          </p:nvPr>
        </p:nvSpPr>
        <p:spPr>
          <a:xfrm>
            <a:off x="1619965" y="9670146"/>
            <a:ext cx="14315312" cy="4030057"/>
          </a:xfrm>
          <a:prstGeom prst="rect">
            <a:avLst/>
          </a:prstGeom>
          <a:noFill/>
          <a:ln>
            <a:noFill/>
          </a:ln>
        </p:spPr>
        <p:txBody>
          <a:bodyPr anchorCtr="0" anchor="b" bIns="195450" lIns="390900" spcFirstLastPara="1" rIns="390900" wrap="square" tIns="195450">
            <a:normAutofit/>
          </a:bodyPr>
          <a:lstStyle>
            <a:lvl1pPr indent="-228600" lvl="0" marL="457200" algn="l">
              <a:lnSpc>
                <a:spcPct val="100000"/>
              </a:lnSpc>
              <a:spcBef>
                <a:spcPts val="2060"/>
              </a:spcBef>
              <a:spcAft>
                <a:spcPts val="0"/>
              </a:spcAft>
              <a:buClr>
                <a:schemeClr val="dk1"/>
              </a:buClr>
              <a:buSzPts val="10299"/>
              <a:buNone/>
              <a:defRPr b="1" sz="10299"/>
            </a:lvl1pPr>
            <a:lvl2pPr indent="-228600" lvl="1" marL="914400" algn="l">
              <a:lnSpc>
                <a:spcPct val="100000"/>
              </a:lnSpc>
              <a:spcBef>
                <a:spcPts val="1720"/>
              </a:spcBef>
              <a:spcAft>
                <a:spcPts val="0"/>
              </a:spcAft>
              <a:buClr>
                <a:schemeClr val="dk1"/>
              </a:buClr>
              <a:buSzPts val="8599"/>
              <a:buNone/>
              <a:defRPr b="1" sz="8599"/>
            </a:lvl2pPr>
            <a:lvl3pPr indent="-228600" lvl="2" marL="1371600" algn="l">
              <a:lnSpc>
                <a:spcPct val="100000"/>
              </a:lnSpc>
              <a:spcBef>
                <a:spcPts val="1540"/>
              </a:spcBef>
              <a:spcAft>
                <a:spcPts val="0"/>
              </a:spcAft>
              <a:buClr>
                <a:schemeClr val="dk1"/>
              </a:buClr>
              <a:buSzPts val="7699"/>
              <a:buNone/>
              <a:defRPr b="1" sz="7699"/>
            </a:lvl3pPr>
            <a:lvl4pPr indent="-228600" lvl="3" marL="1828800" algn="l">
              <a:lnSpc>
                <a:spcPct val="100000"/>
              </a:lnSpc>
              <a:spcBef>
                <a:spcPts val="1360"/>
              </a:spcBef>
              <a:spcAft>
                <a:spcPts val="0"/>
              </a:spcAft>
              <a:buClr>
                <a:schemeClr val="dk1"/>
              </a:buClr>
              <a:buSzPts val="6799"/>
              <a:buNone/>
              <a:defRPr b="1" sz="6799"/>
            </a:lvl4pPr>
            <a:lvl5pPr indent="-228600" lvl="4" marL="2286000" algn="l">
              <a:lnSpc>
                <a:spcPct val="100000"/>
              </a:lnSpc>
              <a:spcBef>
                <a:spcPts val="1360"/>
              </a:spcBef>
              <a:spcAft>
                <a:spcPts val="0"/>
              </a:spcAft>
              <a:buClr>
                <a:schemeClr val="dk1"/>
              </a:buClr>
              <a:buSzPts val="6799"/>
              <a:buNone/>
              <a:defRPr b="1" sz="6799"/>
            </a:lvl5pPr>
            <a:lvl6pPr indent="-228600" lvl="5" marL="2743200" algn="l">
              <a:lnSpc>
                <a:spcPct val="100000"/>
              </a:lnSpc>
              <a:spcBef>
                <a:spcPts val="1360"/>
              </a:spcBef>
              <a:spcAft>
                <a:spcPts val="0"/>
              </a:spcAft>
              <a:buClr>
                <a:schemeClr val="dk1"/>
              </a:buClr>
              <a:buSzPts val="6799"/>
              <a:buNone/>
              <a:defRPr b="1" sz="6799"/>
            </a:lvl6pPr>
            <a:lvl7pPr indent="-228600" lvl="6" marL="3200400" algn="l">
              <a:lnSpc>
                <a:spcPct val="100000"/>
              </a:lnSpc>
              <a:spcBef>
                <a:spcPts val="1360"/>
              </a:spcBef>
              <a:spcAft>
                <a:spcPts val="0"/>
              </a:spcAft>
              <a:buClr>
                <a:schemeClr val="dk1"/>
              </a:buClr>
              <a:buSzPts val="6799"/>
              <a:buNone/>
              <a:defRPr b="1" sz="6799"/>
            </a:lvl7pPr>
            <a:lvl8pPr indent="-228600" lvl="7" marL="3657600" algn="l">
              <a:lnSpc>
                <a:spcPct val="100000"/>
              </a:lnSpc>
              <a:spcBef>
                <a:spcPts val="1360"/>
              </a:spcBef>
              <a:spcAft>
                <a:spcPts val="0"/>
              </a:spcAft>
              <a:buClr>
                <a:schemeClr val="dk1"/>
              </a:buClr>
              <a:buSzPts val="6799"/>
              <a:buNone/>
              <a:defRPr b="1" sz="6799"/>
            </a:lvl8pPr>
            <a:lvl9pPr indent="-228600" lvl="8" marL="4114800" algn="l">
              <a:lnSpc>
                <a:spcPct val="100000"/>
              </a:lnSpc>
              <a:spcBef>
                <a:spcPts val="1360"/>
              </a:spcBef>
              <a:spcAft>
                <a:spcPts val="0"/>
              </a:spcAft>
              <a:buClr>
                <a:schemeClr val="dk1"/>
              </a:buClr>
              <a:buSzPts val="6799"/>
              <a:buNone/>
              <a:defRPr b="1" sz="6799"/>
            </a:lvl9pPr>
          </a:lstStyle>
          <a:p/>
        </p:txBody>
      </p:sp>
      <p:sp>
        <p:nvSpPr>
          <p:cNvPr id="43" name="Google Shape;43;p7"/>
          <p:cNvSpPr txBox="1"/>
          <p:nvPr>
            <p:ph idx="2" type="body"/>
          </p:nvPr>
        </p:nvSpPr>
        <p:spPr>
          <a:xfrm>
            <a:off x="1619965" y="13700202"/>
            <a:ext cx="14315312" cy="24890371"/>
          </a:xfrm>
          <a:prstGeom prst="rect">
            <a:avLst/>
          </a:prstGeom>
          <a:noFill/>
          <a:ln>
            <a:noFill/>
          </a:ln>
        </p:spPr>
        <p:txBody>
          <a:bodyPr anchorCtr="0" anchor="t" bIns="195450" lIns="390900" spcFirstLastPara="1" rIns="390900" wrap="square" tIns="195450">
            <a:normAutofit/>
          </a:bodyPr>
          <a:lstStyle>
            <a:lvl1pPr indent="-882586" lvl="0" marL="457200" algn="l">
              <a:lnSpc>
                <a:spcPct val="100000"/>
              </a:lnSpc>
              <a:spcBef>
                <a:spcPts val="2060"/>
              </a:spcBef>
              <a:spcAft>
                <a:spcPts val="0"/>
              </a:spcAft>
              <a:buClr>
                <a:schemeClr val="dk1"/>
              </a:buClr>
              <a:buSzPts val="10299"/>
              <a:buChar char="•"/>
              <a:defRPr sz="10299"/>
            </a:lvl1pPr>
            <a:lvl2pPr indent="-774636" lvl="1" marL="914400" algn="l">
              <a:lnSpc>
                <a:spcPct val="100000"/>
              </a:lnSpc>
              <a:spcBef>
                <a:spcPts val="1720"/>
              </a:spcBef>
              <a:spcAft>
                <a:spcPts val="0"/>
              </a:spcAft>
              <a:buClr>
                <a:schemeClr val="dk1"/>
              </a:buClr>
              <a:buSzPts val="8599"/>
              <a:buChar char="–"/>
              <a:defRPr sz="8599"/>
            </a:lvl2pPr>
            <a:lvl3pPr indent="-717486" lvl="2" marL="1371600" algn="l">
              <a:lnSpc>
                <a:spcPct val="100000"/>
              </a:lnSpc>
              <a:spcBef>
                <a:spcPts val="1540"/>
              </a:spcBef>
              <a:spcAft>
                <a:spcPts val="0"/>
              </a:spcAft>
              <a:buClr>
                <a:schemeClr val="dk1"/>
              </a:buClr>
              <a:buSzPts val="7699"/>
              <a:buChar char="•"/>
              <a:defRPr sz="7699"/>
            </a:lvl3pPr>
            <a:lvl4pPr indent="-660336" lvl="3" marL="1828800" algn="l">
              <a:lnSpc>
                <a:spcPct val="100000"/>
              </a:lnSpc>
              <a:spcBef>
                <a:spcPts val="1360"/>
              </a:spcBef>
              <a:spcAft>
                <a:spcPts val="0"/>
              </a:spcAft>
              <a:buClr>
                <a:schemeClr val="dk1"/>
              </a:buClr>
              <a:buSzPts val="6799"/>
              <a:buChar char="–"/>
              <a:defRPr sz="6799"/>
            </a:lvl4pPr>
            <a:lvl5pPr indent="-660336" lvl="4" marL="2286000" algn="l">
              <a:lnSpc>
                <a:spcPct val="100000"/>
              </a:lnSpc>
              <a:spcBef>
                <a:spcPts val="1360"/>
              </a:spcBef>
              <a:spcAft>
                <a:spcPts val="0"/>
              </a:spcAft>
              <a:buClr>
                <a:schemeClr val="dk1"/>
              </a:buClr>
              <a:buSzPts val="6799"/>
              <a:buChar char="»"/>
              <a:defRPr sz="6799"/>
            </a:lvl5pPr>
            <a:lvl6pPr indent="-660336" lvl="5" marL="2743200" algn="l">
              <a:lnSpc>
                <a:spcPct val="100000"/>
              </a:lnSpc>
              <a:spcBef>
                <a:spcPts val="1360"/>
              </a:spcBef>
              <a:spcAft>
                <a:spcPts val="0"/>
              </a:spcAft>
              <a:buClr>
                <a:schemeClr val="dk1"/>
              </a:buClr>
              <a:buSzPts val="6799"/>
              <a:buChar char="•"/>
              <a:defRPr sz="6799"/>
            </a:lvl6pPr>
            <a:lvl7pPr indent="-660336" lvl="6" marL="3200400" algn="l">
              <a:lnSpc>
                <a:spcPct val="100000"/>
              </a:lnSpc>
              <a:spcBef>
                <a:spcPts val="1360"/>
              </a:spcBef>
              <a:spcAft>
                <a:spcPts val="0"/>
              </a:spcAft>
              <a:buClr>
                <a:schemeClr val="dk1"/>
              </a:buClr>
              <a:buSzPts val="6799"/>
              <a:buChar char="•"/>
              <a:defRPr sz="6799"/>
            </a:lvl7pPr>
            <a:lvl8pPr indent="-660336" lvl="7" marL="3657600" algn="l">
              <a:lnSpc>
                <a:spcPct val="100000"/>
              </a:lnSpc>
              <a:spcBef>
                <a:spcPts val="1360"/>
              </a:spcBef>
              <a:spcAft>
                <a:spcPts val="0"/>
              </a:spcAft>
              <a:buClr>
                <a:schemeClr val="dk1"/>
              </a:buClr>
              <a:buSzPts val="6799"/>
              <a:buChar char="•"/>
              <a:defRPr sz="6799"/>
            </a:lvl8pPr>
            <a:lvl9pPr indent="-660336" lvl="8" marL="4114800" algn="l">
              <a:lnSpc>
                <a:spcPct val="100000"/>
              </a:lnSpc>
              <a:spcBef>
                <a:spcPts val="1360"/>
              </a:spcBef>
              <a:spcAft>
                <a:spcPts val="0"/>
              </a:spcAft>
              <a:buClr>
                <a:schemeClr val="dk1"/>
              </a:buClr>
              <a:buSzPts val="6799"/>
              <a:buChar char="•"/>
              <a:defRPr sz="6799"/>
            </a:lvl9pPr>
          </a:lstStyle>
          <a:p/>
        </p:txBody>
      </p:sp>
      <p:sp>
        <p:nvSpPr>
          <p:cNvPr id="44" name="Google Shape;44;p7"/>
          <p:cNvSpPr txBox="1"/>
          <p:nvPr>
            <p:ph idx="3" type="body"/>
          </p:nvPr>
        </p:nvSpPr>
        <p:spPr>
          <a:xfrm>
            <a:off x="16458390" y="9670146"/>
            <a:ext cx="14320935" cy="4030057"/>
          </a:xfrm>
          <a:prstGeom prst="rect">
            <a:avLst/>
          </a:prstGeom>
          <a:noFill/>
          <a:ln>
            <a:noFill/>
          </a:ln>
        </p:spPr>
        <p:txBody>
          <a:bodyPr anchorCtr="0" anchor="b" bIns="195450" lIns="390900" spcFirstLastPara="1" rIns="390900" wrap="square" tIns="195450">
            <a:normAutofit/>
          </a:bodyPr>
          <a:lstStyle>
            <a:lvl1pPr indent="-228600" lvl="0" marL="457200" algn="l">
              <a:lnSpc>
                <a:spcPct val="100000"/>
              </a:lnSpc>
              <a:spcBef>
                <a:spcPts val="2060"/>
              </a:spcBef>
              <a:spcAft>
                <a:spcPts val="0"/>
              </a:spcAft>
              <a:buClr>
                <a:schemeClr val="dk1"/>
              </a:buClr>
              <a:buSzPts val="10299"/>
              <a:buNone/>
              <a:defRPr b="1" sz="10299"/>
            </a:lvl1pPr>
            <a:lvl2pPr indent="-228600" lvl="1" marL="914400" algn="l">
              <a:lnSpc>
                <a:spcPct val="100000"/>
              </a:lnSpc>
              <a:spcBef>
                <a:spcPts val="1720"/>
              </a:spcBef>
              <a:spcAft>
                <a:spcPts val="0"/>
              </a:spcAft>
              <a:buClr>
                <a:schemeClr val="dk1"/>
              </a:buClr>
              <a:buSzPts val="8599"/>
              <a:buNone/>
              <a:defRPr b="1" sz="8599"/>
            </a:lvl2pPr>
            <a:lvl3pPr indent="-228600" lvl="2" marL="1371600" algn="l">
              <a:lnSpc>
                <a:spcPct val="100000"/>
              </a:lnSpc>
              <a:spcBef>
                <a:spcPts val="1540"/>
              </a:spcBef>
              <a:spcAft>
                <a:spcPts val="0"/>
              </a:spcAft>
              <a:buClr>
                <a:schemeClr val="dk1"/>
              </a:buClr>
              <a:buSzPts val="7699"/>
              <a:buNone/>
              <a:defRPr b="1" sz="7699"/>
            </a:lvl3pPr>
            <a:lvl4pPr indent="-228600" lvl="3" marL="1828800" algn="l">
              <a:lnSpc>
                <a:spcPct val="100000"/>
              </a:lnSpc>
              <a:spcBef>
                <a:spcPts val="1360"/>
              </a:spcBef>
              <a:spcAft>
                <a:spcPts val="0"/>
              </a:spcAft>
              <a:buClr>
                <a:schemeClr val="dk1"/>
              </a:buClr>
              <a:buSzPts val="6799"/>
              <a:buNone/>
              <a:defRPr b="1" sz="6799"/>
            </a:lvl4pPr>
            <a:lvl5pPr indent="-228600" lvl="4" marL="2286000" algn="l">
              <a:lnSpc>
                <a:spcPct val="100000"/>
              </a:lnSpc>
              <a:spcBef>
                <a:spcPts val="1360"/>
              </a:spcBef>
              <a:spcAft>
                <a:spcPts val="0"/>
              </a:spcAft>
              <a:buClr>
                <a:schemeClr val="dk1"/>
              </a:buClr>
              <a:buSzPts val="6799"/>
              <a:buNone/>
              <a:defRPr b="1" sz="6799"/>
            </a:lvl5pPr>
            <a:lvl6pPr indent="-228600" lvl="5" marL="2743200" algn="l">
              <a:lnSpc>
                <a:spcPct val="100000"/>
              </a:lnSpc>
              <a:spcBef>
                <a:spcPts val="1360"/>
              </a:spcBef>
              <a:spcAft>
                <a:spcPts val="0"/>
              </a:spcAft>
              <a:buClr>
                <a:schemeClr val="dk1"/>
              </a:buClr>
              <a:buSzPts val="6799"/>
              <a:buNone/>
              <a:defRPr b="1" sz="6799"/>
            </a:lvl6pPr>
            <a:lvl7pPr indent="-228600" lvl="6" marL="3200400" algn="l">
              <a:lnSpc>
                <a:spcPct val="100000"/>
              </a:lnSpc>
              <a:spcBef>
                <a:spcPts val="1360"/>
              </a:spcBef>
              <a:spcAft>
                <a:spcPts val="0"/>
              </a:spcAft>
              <a:buClr>
                <a:schemeClr val="dk1"/>
              </a:buClr>
              <a:buSzPts val="6799"/>
              <a:buNone/>
              <a:defRPr b="1" sz="6799"/>
            </a:lvl7pPr>
            <a:lvl8pPr indent="-228600" lvl="7" marL="3657600" algn="l">
              <a:lnSpc>
                <a:spcPct val="100000"/>
              </a:lnSpc>
              <a:spcBef>
                <a:spcPts val="1360"/>
              </a:spcBef>
              <a:spcAft>
                <a:spcPts val="0"/>
              </a:spcAft>
              <a:buClr>
                <a:schemeClr val="dk1"/>
              </a:buClr>
              <a:buSzPts val="6799"/>
              <a:buNone/>
              <a:defRPr b="1" sz="6799"/>
            </a:lvl8pPr>
            <a:lvl9pPr indent="-228600" lvl="8" marL="4114800" algn="l">
              <a:lnSpc>
                <a:spcPct val="100000"/>
              </a:lnSpc>
              <a:spcBef>
                <a:spcPts val="1360"/>
              </a:spcBef>
              <a:spcAft>
                <a:spcPts val="0"/>
              </a:spcAft>
              <a:buClr>
                <a:schemeClr val="dk1"/>
              </a:buClr>
              <a:buSzPts val="6799"/>
              <a:buNone/>
              <a:defRPr b="1" sz="6799"/>
            </a:lvl9pPr>
          </a:lstStyle>
          <a:p/>
        </p:txBody>
      </p:sp>
      <p:sp>
        <p:nvSpPr>
          <p:cNvPr id="45" name="Google Shape;45;p7"/>
          <p:cNvSpPr txBox="1"/>
          <p:nvPr>
            <p:ph idx="4" type="body"/>
          </p:nvPr>
        </p:nvSpPr>
        <p:spPr>
          <a:xfrm>
            <a:off x="16458390" y="13700202"/>
            <a:ext cx="14320935" cy="24890371"/>
          </a:xfrm>
          <a:prstGeom prst="rect">
            <a:avLst/>
          </a:prstGeom>
          <a:noFill/>
          <a:ln>
            <a:noFill/>
          </a:ln>
        </p:spPr>
        <p:txBody>
          <a:bodyPr anchorCtr="0" anchor="t" bIns="195450" lIns="390900" spcFirstLastPara="1" rIns="390900" wrap="square" tIns="195450">
            <a:normAutofit/>
          </a:bodyPr>
          <a:lstStyle>
            <a:lvl1pPr indent="-882586" lvl="0" marL="457200" algn="l">
              <a:lnSpc>
                <a:spcPct val="100000"/>
              </a:lnSpc>
              <a:spcBef>
                <a:spcPts val="2060"/>
              </a:spcBef>
              <a:spcAft>
                <a:spcPts val="0"/>
              </a:spcAft>
              <a:buClr>
                <a:schemeClr val="dk1"/>
              </a:buClr>
              <a:buSzPts val="10299"/>
              <a:buChar char="•"/>
              <a:defRPr sz="10299"/>
            </a:lvl1pPr>
            <a:lvl2pPr indent="-774636" lvl="1" marL="914400" algn="l">
              <a:lnSpc>
                <a:spcPct val="100000"/>
              </a:lnSpc>
              <a:spcBef>
                <a:spcPts val="1720"/>
              </a:spcBef>
              <a:spcAft>
                <a:spcPts val="0"/>
              </a:spcAft>
              <a:buClr>
                <a:schemeClr val="dk1"/>
              </a:buClr>
              <a:buSzPts val="8599"/>
              <a:buChar char="–"/>
              <a:defRPr sz="8599"/>
            </a:lvl2pPr>
            <a:lvl3pPr indent="-717486" lvl="2" marL="1371600" algn="l">
              <a:lnSpc>
                <a:spcPct val="100000"/>
              </a:lnSpc>
              <a:spcBef>
                <a:spcPts val="1540"/>
              </a:spcBef>
              <a:spcAft>
                <a:spcPts val="0"/>
              </a:spcAft>
              <a:buClr>
                <a:schemeClr val="dk1"/>
              </a:buClr>
              <a:buSzPts val="7699"/>
              <a:buChar char="•"/>
              <a:defRPr sz="7699"/>
            </a:lvl3pPr>
            <a:lvl4pPr indent="-660336" lvl="3" marL="1828800" algn="l">
              <a:lnSpc>
                <a:spcPct val="100000"/>
              </a:lnSpc>
              <a:spcBef>
                <a:spcPts val="1360"/>
              </a:spcBef>
              <a:spcAft>
                <a:spcPts val="0"/>
              </a:spcAft>
              <a:buClr>
                <a:schemeClr val="dk1"/>
              </a:buClr>
              <a:buSzPts val="6799"/>
              <a:buChar char="–"/>
              <a:defRPr sz="6799"/>
            </a:lvl4pPr>
            <a:lvl5pPr indent="-660336" lvl="4" marL="2286000" algn="l">
              <a:lnSpc>
                <a:spcPct val="100000"/>
              </a:lnSpc>
              <a:spcBef>
                <a:spcPts val="1360"/>
              </a:spcBef>
              <a:spcAft>
                <a:spcPts val="0"/>
              </a:spcAft>
              <a:buClr>
                <a:schemeClr val="dk1"/>
              </a:buClr>
              <a:buSzPts val="6799"/>
              <a:buChar char="»"/>
              <a:defRPr sz="6799"/>
            </a:lvl5pPr>
            <a:lvl6pPr indent="-660336" lvl="5" marL="2743200" algn="l">
              <a:lnSpc>
                <a:spcPct val="100000"/>
              </a:lnSpc>
              <a:spcBef>
                <a:spcPts val="1360"/>
              </a:spcBef>
              <a:spcAft>
                <a:spcPts val="0"/>
              </a:spcAft>
              <a:buClr>
                <a:schemeClr val="dk1"/>
              </a:buClr>
              <a:buSzPts val="6799"/>
              <a:buChar char="•"/>
              <a:defRPr sz="6799"/>
            </a:lvl6pPr>
            <a:lvl7pPr indent="-660336" lvl="6" marL="3200400" algn="l">
              <a:lnSpc>
                <a:spcPct val="100000"/>
              </a:lnSpc>
              <a:spcBef>
                <a:spcPts val="1360"/>
              </a:spcBef>
              <a:spcAft>
                <a:spcPts val="0"/>
              </a:spcAft>
              <a:buClr>
                <a:schemeClr val="dk1"/>
              </a:buClr>
              <a:buSzPts val="6799"/>
              <a:buChar char="•"/>
              <a:defRPr sz="6799"/>
            </a:lvl7pPr>
            <a:lvl8pPr indent="-660336" lvl="7" marL="3657600" algn="l">
              <a:lnSpc>
                <a:spcPct val="100000"/>
              </a:lnSpc>
              <a:spcBef>
                <a:spcPts val="1360"/>
              </a:spcBef>
              <a:spcAft>
                <a:spcPts val="0"/>
              </a:spcAft>
              <a:buClr>
                <a:schemeClr val="dk1"/>
              </a:buClr>
              <a:buSzPts val="6799"/>
              <a:buChar char="•"/>
              <a:defRPr sz="6799"/>
            </a:lvl8pPr>
            <a:lvl9pPr indent="-660336" lvl="8" marL="4114800" algn="l">
              <a:lnSpc>
                <a:spcPct val="100000"/>
              </a:lnSpc>
              <a:spcBef>
                <a:spcPts val="1360"/>
              </a:spcBef>
              <a:spcAft>
                <a:spcPts val="0"/>
              </a:spcAft>
              <a:buClr>
                <a:schemeClr val="dk1"/>
              </a:buClr>
              <a:buSzPts val="6799"/>
              <a:buChar char="•"/>
              <a:defRPr sz="6799"/>
            </a:lvl9pPr>
          </a:lstStyle>
          <a:p/>
        </p:txBody>
      </p:sp>
      <p:sp>
        <p:nvSpPr>
          <p:cNvPr id="46" name="Google Shape;46;p7"/>
          <p:cNvSpPr txBox="1"/>
          <p:nvPr>
            <p:ph idx="10" type="dt"/>
          </p:nvPr>
        </p:nvSpPr>
        <p:spPr>
          <a:xfrm>
            <a:off x="1619965" y="40040594"/>
            <a:ext cx="7559834" cy="2300034"/>
          </a:xfrm>
          <a:prstGeom prst="rect">
            <a:avLst/>
          </a:prstGeom>
          <a:noFill/>
          <a:ln>
            <a:noFill/>
          </a:ln>
        </p:spPr>
        <p:txBody>
          <a:bodyPr anchorCtr="0" anchor="ctr" bIns="195450" lIns="390900" spcFirstLastPara="1" rIns="390900" wrap="square" tIns="195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1" type="ftr"/>
          </p:nvPr>
        </p:nvSpPr>
        <p:spPr>
          <a:xfrm>
            <a:off x="11069757" y="40040594"/>
            <a:ext cx="10259775" cy="2300034"/>
          </a:xfrm>
          <a:prstGeom prst="rect">
            <a:avLst/>
          </a:prstGeom>
          <a:noFill/>
          <a:ln>
            <a:noFill/>
          </a:ln>
        </p:spPr>
        <p:txBody>
          <a:bodyPr anchorCtr="0" anchor="ctr" bIns="195450" lIns="390900" spcFirstLastPara="1" rIns="390900" wrap="square" tIns="195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2" type="sldNum"/>
          </p:nvPr>
        </p:nvSpPr>
        <p:spPr>
          <a:xfrm>
            <a:off x="23219491" y="40040594"/>
            <a:ext cx="7559834" cy="2300034"/>
          </a:xfrm>
          <a:prstGeom prst="rect">
            <a:avLst/>
          </a:prstGeom>
          <a:noFill/>
          <a:ln>
            <a:noFill/>
          </a:ln>
        </p:spPr>
        <p:txBody>
          <a:bodyPr anchorCtr="0" anchor="ctr" bIns="195450" lIns="390900" spcFirstLastPara="1" rIns="390900" wrap="square" tIns="195450">
            <a:noAutofit/>
          </a:bodyPr>
          <a:lstStyle>
            <a:lvl1pPr indent="0" lvl="0"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1619965" y="1730029"/>
            <a:ext cx="29159359" cy="7200106"/>
          </a:xfrm>
          <a:prstGeom prst="rect">
            <a:avLst/>
          </a:prstGeom>
          <a:noFill/>
          <a:ln>
            <a:noFill/>
          </a:ln>
        </p:spPr>
        <p:txBody>
          <a:bodyPr anchorCtr="0" anchor="ctr" bIns="195450" lIns="390900" spcFirstLastPara="1" rIns="390900" wrap="square" tIns="195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8"/>
          <p:cNvSpPr txBox="1"/>
          <p:nvPr>
            <p:ph idx="10" type="dt"/>
          </p:nvPr>
        </p:nvSpPr>
        <p:spPr>
          <a:xfrm>
            <a:off x="1619965" y="40040594"/>
            <a:ext cx="7559834" cy="2300034"/>
          </a:xfrm>
          <a:prstGeom prst="rect">
            <a:avLst/>
          </a:prstGeom>
          <a:noFill/>
          <a:ln>
            <a:noFill/>
          </a:ln>
        </p:spPr>
        <p:txBody>
          <a:bodyPr anchorCtr="0" anchor="ctr" bIns="195450" lIns="390900" spcFirstLastPara="1" rIns="390900" wrap="square" tIns="195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11069757" y="40040594"/>
            <a:ext cx="10259775" cy="2300034"/>
          </a:xfrm>
          <a:prstGeom prst="rect">
            <a:avLst/>
          </a:prstGeom>
          <a:noFill/>
          <a:ln>
            <a:noFill/>
          </a:ln>
        </p:spPr>
        <p:txBody>
          <a:bodyPr anchorCtr="0" anchor="ctr" bIns="195450" lIns="390900" spcFirstLastPara="1" rIns="390900" wrap="square" tIns="195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23219491" y="40040594"/>
            <a:ext cx="7559834" cy="2300034"/>
          </a:xfrm>
          <a:prstGeom prst="rect">
            <a:avLst/>
          </a:prstGeom>
          <a:noFill/>
          <a:ln>
            <a:noFill/>
          </a:ln>
        </p:spPr>
        <p:txBody>
          <a:bodyPr anchorCtr="0" anchor="ctr" bIns="195450" lIns="390900" spcFirstLastPara="1" rIns="390900" wrap="square" tIns="195450">
            <a:noAutofit/>
          </a:bodyPr>
          <a:lstStyle>
            <a:lvl1pPr indent="0" lvl="0"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4" name="Shape 54"/>
        <p:cNvGrpSpPr/>
        <p:nvPr/>
      </p:nvGrpSpPr>
      <p:grpSpPr>
        <a:xfrm>
          <a:off x="0" y="0"/>
          <a:ext cx="0" cy="0"/>
          <a:chOff x="0" y="0"/>
          <a:chExt cx="0" cy="0"/>
        </a:xfrm>
      </p:grpSpPr>
      <p:sp>
        <p:nvSpPr>
          <p:cNvPr id="55" name="Google Shape;55;p9"/>
          <p:cNvSpPr txBox="1"/>
          <p:nvPr>
            <p:ph idx="10" type="dt"/>
          </p:nvPr>
        </p:nvSpPr>
        <p:spPr>
          <a:xfrm>
            <a:off x="1619965" y="40040594"/>
            <a:ext cx="7559834" cy="2300034"/>
          </a:xfrm>
          <a:prstGeom prst="rect">
            <a:avLst/>
          </a:prstGeom>
          <a:noFill/>
          <a:ln>
            <a:noFill/>
          </a:ln>
        </p:spPr>
        <p:txBody>
          <a:bodyPr anchorCtr="0" anchor="ctr" bIns="195450" lIns="390900" spcFirstLastPara="1" rIns="390900" wrap="square" tIns="195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1" type="ftr"/>
          </p:nvPr>
        </p:nvSpPr>
        <p:spPr>
          <a:xfrm>
            <a:off x="11069757" y="40040594"/>
            <a:ext cx="10259775" cy="2300034"/>
          </a:xfrm>
          <a:prstGeom prst="rect">
            <a:avLst/>
          </a:prstGeom>
          <a:noFill/>
          <a:ln>
            <a:noFill/>
          </a:ln>
        </p:spPr>
        <p:txBody>
          <a:bodyPr anchorCtr="0" anchor="ctr" bIns="195450" lIns="390900" spcFirstLastPara="1" rIns="390900" wrap="square" tIns="195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9"/>
          <p:cNvSpPr txBox="1"/>
          <p:nvPr>
            <p:ph idx="12" type="sldNum"/>
          </p:nvPr>
        </p:nvSpPr>
        <p:spPr>
          <a:xfrm>
            <a:off x="23219491" y="40040594"/>
            <a:ext cx="7559834" cy="2300034"/>
          </a:xfrm>
          <a:prstGeom prst="rect">
            <a:avLst/>
          </a:prstGeom>
          <a:noFill/>
          <a:ln>
            <a:noFill/>
          </a:ln>
        </p:spPr>
        <p:txBody>
          <a:bodyPr anchorCtr="0" anchor="ctr" bIns="195450" lIns="390900" spcFirstLastPara="1" rIns="390900" wrap="square" tIns="195450">
            <a:noAutofit/>
          </a:bodyPr>
          <a:lstStyle>
            <a:lvl1pPr indent="0" lvl="0"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8" name="Shape 58"/>
        <p:cNvGrpSpPr/>
        <p:nvPr/>
      </p:nvGrpSpPr>
      <p:grpSpPr>
        <a:xfrm>
          <a:off x="0" y="0"/>
          <a:ext cx="0" cy="0"/>
          <a:chOff x="0" y="0"/>
          <a:chExt cx="0" cy="0"/>
        </a:xfrm>
      </p:grpSpPr>
      <p:sp>
        <p:nvSpPr>
          <p:cNvPr id="59" name="Google Shape;59;p10"/>
          <p:cNvSpPr txBox="1"/>
          <p:nvPr>
            <p:ph type="title"/>
          </p:nvPr>
        </p:nvSpPr>
        <p:spPr>
          <a:xfrm>
            <a:off x="1619967" y="1720025"/>
            <a:ext cx="10659142" cy="7320109"/>
          </a:xfrm>
          <a:prstGeom prst="rect">
            <a:avLst/>
          </a:prstGeom>
          <a:noFill/>
          <a:ln>
            <a:noFill/>
          </a:ln>
        </p:spPr>
        <p:txBody>
          <a:bodyPr anchorCtr="0" anchor="b" bIns="195450" lIns="390900" spcFirstLastPara="1" rIns="390900" wrap="square" tIns="195450">
            <a:normAutofit/>
          </a:bodyPr>
          <a:lstStyle>
            <a:lvl1pPr lvl="0" algn="l">
              <a:lnSpc>
                <a:spcPct val="100000"/>
              </a:lnSpc>
              <a:spcBef>
                <a:spcPts val="0"/>
              </a:spcBef>
              <a:spcAft>
                <a:spcPts val="0"/>
              </a:spcAft>
              <a:buClr>
                <a:schemeClr val="dk1"/>
              </a:buClr>
              <a:buSzPts val="8599"/>
              <a:buFont typeface="Calibri"/>
              <a:buNone/>
              <a:defRPr b="1" sz="859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 type="body"/>
          </p:nvPr>
        </p:nvSpPr>
        <p:spPr>
          <a:xfrm>
            <a:off x="12667221" y="1720029"/>
            <a:ext cx="18112102" cy="36870547"/>
          </a:xfrm>
          <a:prstGeom prst="rect">
            <a:avLst/>
          </a:prstGeom>
          <a:noFill/>
          <a:ln>
            <a:noFill/>
          </a:ln>
        </p:spPr>
        <p:txBody>
          <a:bodyPr anchorCtr="0" anchor="t" bIns="195450" lIns="390900" spcFirstLastPara="1" rIns="390900" wrap="square" tIns="195450">
            <a:normAutofit/>
          </a:bodyPr>
          <a:lstStyle>
            <a:lvl1pPr indent="-1098486" lvl="0" marL="457200" algn="l">
              <a:lnSpc>
                <a:spcPct val="100000"/>
              </a:lnSpc>
              <a:spcBef>
                <a:spcPts val="2740"/>
              </a:spcBef>
              <a:spcAft>
                <a:spcPts val="0"/>
              </a:spcAft>
              <a:buClr>
                <a:schemeClr val="dk1"/>
              </a:buClr>
              <a:buSzPts val="13699"/>
              <a:buChar char="•"/>
              <a:defRPr sz="13699"/>
            </a:lvl1pPr>
            <a:lvl2pPr indent="-990536" lvl="1" marL="914400" algn="l">
              <a:lnSpc>
                <a:spcPct val="100000"/>
              </a:lnSpc>
              <a:spcBef>
                <a:spcPts val="2400"/>
              </a:spcBef>
              <a:spcAft>
                <a:spcPts val="0"/>
              </a:spcAft>
              <a:buClr>
                <a:schemeClr val="dk1"/>
              </a:buClr>
              <a:buSzPts val="11999"/>
              <a:buChar char="–"/>
              <a:defRPr sz="11999"/>
            </a:lvl2pPr>
            <a:lvl3pPr indent="-882586" lvl="2" marL="1371600" algn="l">
              <a:lnSpc>
                <a:spcPct val="100000"/>
              </a:lnSpc>
              <a:spcBef>
                <a:spcPts val="2060"/>
              </a:spcBef>
              <a:spcAft>
                <a:spcPts val="0"/>
              </a:spcAft>
              <a:buClr>
                <a:schemeClr val="dk1"/>
              </a:buClr>
              <a:buSzPts val="10299"/>
              <a:buChar char="•"/>
              <a:defRPr sz="10299"/>
            </a:lvl3pPr>
            <a:lvl4pPr indent="-774636" lvl="3" marL="1828800" algn="l">
              <a:lnSpc>
                <a:spcPct val="100000"/>
              </a:lnSpc>
              <a:spcBef>
                <a:spcPts val="1720"/>
              </a:spcBef>
              <a:spcAft>
                <a:spcPts val="0"/>
              </a:spcAft>
              <a:buClr>
                <a:schemeClr val="dk1"/>
              </a:buClr>
              <a:buSzPts val="8599"/>
              <a:buChar char="–"/>
              <a:defRPr sz="8599"/>
            </a:lvl4pPr>
            <a:lvl5pPr indent="-774636" lvl="4" marL="2286000" algn="l">
              <a:lnSpc>
                <a:spcPct val="100000"/>
              </a:lnSpc>
              <a:spcBef>
                <a:spcPts val="1720"/>
              </a:spcBef>
              <a:spcAft>
                <a:spcPts val="0"/>
              </a:spcAft>
              <a:buClr>
                <a:schemeClr val="dk1"/>
              </a:buClr>
              <a:buSzPts val="8599"/>
              <a:buChar char="»"/>
              <a:defRPr sz="8599"/>
            </a:lvl5pPr>
            <a:lvl6pPr indent="-774636" lvl="5" marL="2743200" algn="l">
              <a:lnSpc>
                <a:spcPct val="100000"/>
              </a:lnSpc>
              <a:spcBef>
                <a:spcPts val="1720"/>
              </a:spcBef>
              <a:spcAft>
                <a:spcPts val="0"/>
              </a:spcAft>
              <a:buClr>
                <a:schemeClr val="dk1"/>
              </a:buClr>
              <a:buSzPts val="8599"/>
              <a:buChar char="•"/>
              <a:defRPr sz="8599"/>
            </a:lvl6pPr>
            <a:lvl7pPr indent="-774636" lvl="6" marL="3200400" algn="l">
              <a:lnSpc>
                <a:spcPct val="100000"/>
              </a:lnSpc>
              <a:spcBef>
                <a:spcPts val="1720"/>
              </a:spcBef>
              <a:spcAft>
                <a:spcPts val="0"/>
              </a:spcAft>
              <a:buClr>
                <a:schemeClr val="dk1"/>
              </a:buClr>
              <a:buSzPts val="8599"/>
              <a:buChar char="•"/>
              <a:defRPr sz="8599"/>
            </a:lvl7pPr>
            <a:lvl8pPr indent="-774636" lvl="7" marL="3657600" algn="l">
              <a:lnSpc>
                <a:spcPct val="100000"/>
              </a:lnSpc>
              <a:spcBef>
                <a:spcPts val="1720"/>
              </a:spcBef>
              <a:spcAft>
                <a:spcPts val="0"/>
              </a:spcAft>
              <a:buClr>
                <a:schemeClr val="dk1"/>
              </a:buClr>
              <a:buSzPts val="8599"/>
              <a:buChar char="•"/>
              <a:defRPr sz="8599"/>
            </a:lvl8pPr>
            <a:lvl9pPr indent="-774636" lvl="8" marL="4114800" algn="l">
              <a:lnSpc>
                <a:spcPct val="100000"/>
              </a:lnSpc>
              <a:spcBef>
                <a:spcPts val="1720"/>
              </a:spcBef>
              <a:spcAft>
                <a:spcPts val="0"/>
              </a:spcAft>
              <a:buClr>
                <a:schemeClr val="dk1"/>
              </a:buClr>
              <a:buSzPts val="8599"/>
              <a:buChar char="•"/>
              <a:defRPr sz="8599"/>
            </a:lvl9pPr>
          </a:lstStyle>
          <a:p/>
        </p:txBody>
      </p:sp>
      <p:sp>
        <p:nvSpPr>
          <p:cNvPr id="61" name="Google Shape;61;p10"/>
          <p:cNvSpPr txBox="1"/>
          <p:nvPr>
            <p:ph idx="2" type="body"/>
          </p:nvPr>
        </p:nvSpPr>
        <p:spPr>
          <a:xfrm>
            <a:off x="1619967" y="9040138"/>
            <a:ext cx="10659142" cy="29550440"/>
          </a:xfrm>
          <a:prstGeom prst="rect">
            <a:avLst/>
          </a:prstGeom>
          <a:noFill/>
          <a:ln>
            <a:noFill/>
          </a:ln>
        </p:spPr>
        <p:txBody>
          <a:bodyPr anchorCtr="0" anchor="t" bIns="195450" lIns="390900" spcFirstLastPara="1" rIns="390900" wrap="square" tIns="195450">
            <a:normAutofit/>
          </a:bodyPr>
          <a:lstStyle>
            <a:lvl1pPr indent="-228600" lvl="0" marL="457200" algn="l">
              <a:lnSpc>
                <a:spcPct val="100000"/>
              </a:lnSpc>
              <a:spcBef>
                <a:spcPts val="1200"/>
              </a:spcBef>
              <a:spcAft>
                <a:spcPts val="0"/>
              </a:spcAft>
              <a:buClr>
                <a:schemeClr val="dk1"/>
              </a:buClr>
              <a:buSzPts val="5999"/>
              <a:buNone/>
              <a:defRPr sz="5999"/>
            </a:lvl1pPr>
            <a:lvl2pPr indent="-228600" lvl="1" marL="914400" algn="l">
              <a:lnSpc>
                <a:spcPct val="100000"/>
              </a:lnSpc>
              <a:spcBef>
                <a:spcPts val="1020"/>
              </a:spcBef>
              <a:spcAft>
                <a:spcPts val="0"/>
              </a:spcAft>
              <a:buClr>
                <a:schemeClr val="dk1"/>
              </a:buClr>
              <a:buSzPts val="5099"/>
              <a:buNone/>
              <a:defRPr sz="5099"/>
            </a:lvl2pPr>
            <a:lvl3pPr indent="-228600" lvl="2" marL="1371600" algn="l">
              <a:lnSpc>
                <a:spcPct val="100000"/>
              </a:lnSpc>
              <a:spcBef>
                <a:spcPts val="860"/>
              </a:spcBef>
              <a:spcAft>
                <a:spcPts val="0"/>
              </a:spcAft>
              <a:buClr>
                <a:schemeClr val="dk1"/>
              </a:buClr>
              <a:buSzPts val="4300"/>
              <a:buNone/>
              <a:defRPr sz="4300"/>
            </a:lvl3pPr>
            <a:lvl4pPr indent="-228600" lvl="3" marL="1828800" algn="l">
              <a:lnSpc>
                <a:spcPct val="100000"/>
              </a:lnSpc>
              <a:spcBef>
                <a:spcPts val="760"/>
              </a:spcBef>
              <a:spcAft>
                <a:spcPts val="0"/>
              </a:spcAft>
              <a:buClr>
                <a:schemeClr val="dk1"/>
              </a:buClr>
              <a:buSzPts val="3800"/>
              <a:buNone/>
              <a:defRPr sz="3800"/>
            </a:lvl4pPr>
            <a:lvl5pPr indent="-228600" lvl="4" marL="2286000" algn="l">
              <a:lnSpc>
                <a:spcPct val="100000"/>
              </a:lnSpc>
              <a:spcBef>
                <a:spcPts val="760"/>
              </a:spcBef>
              <a:spcAft>
                <a:spcPts val="0"/>
              </a:spcAft>
              <a:buClr>
                <a:schemeClr val="dk1"/>
              </a:buClr>
              <a:buSzPts val="3800"/>
              <a:buNone/>
              <a:defRPr sz="3800"/>
            </a:lvl5pPr>
            <a:lvl6pPr indent="-228600" lvl="5" marL="2743200" algn="l">
              <a:lnSpc>
                <a:spcPct val="100000"/>
              </a:lnSpc>
              <a:spcBef>
                <a:spcPts val="760"/>
              </a:spcBef>
              <a:spcAft>
                <a:spcPts val="0"/>
              </a:spcAft>
              <a:buClr>
                <a:schemeClr val="dk1"/>
              </a:buClr>
              <a:buSzPts val="3800"/>
              <a:buNone/>
              <a:defRPr sz="3800"/>
            </a:lvl6pPr>
            <a:lvl7pPr indent="-228600" lvl="6" marL="3200400" algn="l">
              <a:lnSpc>
                <a:spcPct val="100000"/>
              </a:lnSpc>
              <a:spcBef>
                <a:spcPts val="760"/>
              </a:spcBef>
              <a:spcAft>
                <a:spcPts val="0"/>
              </a:spcAft>
              <a:buClr>
                <a:schemeClr val="dk1"/>
              </a:buClr>
              <a:buSzPts val="3800"/>
              <a:buNone/>
              <a:defRPr sz="3800"/>
            </a:lvl7pPr>
            <a:lvl8pPr indent="-228600" lvl="7" marL="3657600" algn="l">
              <a:lnSpc>
                <a:spcPct val="100000"/>
              </a:lnSpc>
              <a:spcBef>
                <a:spcPts val="760"/>
              </a:spcBef>
              <a:spcAft>
                <a:spcPts val="0"/>
              </a:spcAft>
              <a:buClr>
                <a:schemeClr val="dk1"/>
              </a:buClr>
              <a:buSzPts val="3800"/>
              <a:buNone/>
              <a:defRPr sz="3800"/>
            </a:lvl8pPr>
            <a:lvl9pPr indent="-228600" lvl="8" marL="4114800" algn="l">
              <a:lnSpc>
                <a:spcPct val="100000"/>
              </a:lnSpc>
              <a:spcBef>
                <a:spcPts val="760"/>
              </a:spcBef>
              <a:spcAft>
                <a:spcPts val="0"/>
              </a:spcAft>
              <a:buClr>
                <a:schemeClr val="dk1"/>
              </a:buClr>
              <a:buSzPts val="3800"/>
              <a:buNone/>
              <a:defRPr sz="3800"/>
            </a:lvl9pPr>
          </a:lstStyle>
          <a:p/>
        </p:txBody>
      </p:sp>
      <p:sp>
        <p:nvSpPr>
          <p:cNvPr id="62" name="Google Shape;62;p10"/>
          <p:cNvSpPr txBox="1"/>
          <p:nvPr>
            <p:ph idx="10" type="dt"/>
          </p:nvPr>
        </p:nvSpPr>
        <p:spPr>
          <a:xfrm>
            <a:off x="1619965" y="40040594"/>
            <a:ext cx="7559834" cy="2300034"/>
          </a:xfrm>
          <a:prstGeom prst="rect">
            <a:avLst/>
          </a:prstGeom>
          <a:noFill/>
          <a:ln>
            <a:noFill/>
          </a:ln>
        </p:spPr>
        <p:txBody>
          <a:bodyPr anchorCtr="0" anchor="ctr" bIns="195450" lIns="390900" spcFirstLastPara="1" rIns="390900" wrap="square" tIns="195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0"/>
          <p:cNvSpPr txBox="1"/>
          <p:nvPr>
            <p:ph idx="11" type="ftr"/>
          </p:nvPr>
        </p:nvSpPr>
        <p:spPr>
          <a:xfrm>
            <a:off x="11069757" y="40040594"/>
            <a:ext cx="10259775" cy="2300034"/>
          </a:xfrm>
          <a:prstGeom prst="rect">
            <a:avLst/>
          </a:prstGeom>
          <a:noFill/>
          <a:ln>
            <a:noFill/>
          </a:ln>
        </p:spPr>
        <p:txBody>
          <a:bodyPr anchorCtr="0" anchor="ctr" bIns="195450" lIns="390900" spcFirstLastPara="1" rIns="390900" wrap="square" tIns="195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0"/>
          <p:cNvSpPr txBox="1"/>
          <p:nvPr>
            <p:ph idx="12" type="sldNum"/>
          </p:nvPr>
        </p:nvSpPr>
        <p:spPr>
          <a:xfrm>
            <a:off x="23219491" y="40040594"/>
            <a:ext cx="7559834" cy="2300034"/>
          </a:xfrm>
          <a:prstGeom prst="rect">
            <a:avLst/>
          </a:prstGeom>
          <a:noFill/>
          <a:ln>
            <a:noFill/>
          </a:ln>
        </p:spPr>
        <p:txBody>
          <a:bodyPr anchorCtr="0" anchor="ctr" bIns="195450" lIns="390900" spcFirstLastPara="1" rIns="390900" wrap="square" tIns="195450">
            <a:noAutofit/>
          </a:bodyPr>
          <a:lstStyle>
            <a:lvl1pPr indent="0" lvl="0"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5" name="Shape 65"/>
        <p:cNvGrpSpPr/>
        <p:nvPr/>
      </p:nvGrpSpPr>
      <p:grpSpPr>
        <a:xfrm>
          <a:off x="0" y="0"/>
          <a:ext cx="0" cy="0"/>
          <a:chOff x="0" y="0"/>
          <a:chExt cx="0" cy="0"/>
        </a:xfrm>
      </p:grpSpPr>
      <p:sp>
        <p:nvSpPr>
          <p:cNvPr id="66" name="Google Shape;66;p11"/>
          <p:cNvSpPr txBox="1"/>
          <p:nvPr>
            <p:ph type="title"/>
          </p:nvPr>
        </p:nvSpPr>
        <p:spPr>
          <a:xfrm>
            <a:off x="6350488" y="30240447"/>
            <a:ext cx="19439573" cy="3570056"/>
          </a:xfrm>
          <a:prstGeom prst="rect">
            <a:avLst/>
          </a:prstGeom>
          <a:noFill/>
          <a:ln>
            <a:noFill/>
          </a:ln>
        </p:spPr>
        <p:txBody>
          <a:bodyPr anchorCtr="0" anchor="b" bIns="195450" lIns="390900" spcFirstLastPara="1" rIns="390900" wrap="square" tIns="195450">
            <a:normAutofit/>
          </a:bodyPr>
          <a:lstStyle>
            <a:lvl1pPr lvl="0" algn="l">
              <a:lnSpc>
                <a:spcPct val="100000"/>
              </a:lnSpc>
              <a:spcBef>
                <a:spcPts val="0"/>
              </a:spcBef>
              <a:spcAft>
                <a:spcPts val="0"/>
              </a:spcAft>
              <a:buClr>
                <a:schemeClr val="dk1"/>
              </a:buClr>
              <a:buSzPts val="8599"/>
              <a:buFont typeface="Calibri"/>
              <a:buNone/>
              <a:defRPr b="1" sz="859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p:nvPr>
            <p:ph idx="2" type="pic"/>
          </p:nvPr>
        </p:nvSpPr>
        <p:spPr>
          <a:xfrm>
            <a:off x="6350488" y="3860057"/>
            <a:ext cx="19439573" cy="25920383"/>
          </a:xfrm>
          <a:prstGeom prst="rect">
            <a:avLst/>
          </a:prstGeom>
          <a:noFill/>
          <a:ln>
            <a:noFill/>
          </a:ln>
        </p:spPr>
      </p:sp>
      <p:sp>
        <p:nvSpPr>
          <p:cNvPr id="68" name="Google Shape;68;p11"/>
          <p:cNvSpPr txBox="1"/>
          <p:nvPr>
            <p:ph idx="1" type="body"/>
          </p:nvPr>
        </p:nvSpPr>
        <p:spPr>
          <a:xfrm>
            <a:off x="6350488" y="33810502"/>
            <a:ext cx="19439573" cy="5070072"/>
          </a:xfrm>
          <a:prstGeom prst="rect">
            <a:avLst/>
          </a:prstGeom>
          <a:noFill/>
          <a:ln>
            <a:noFill/>
          </a:ln>
        </p:spPr>
        <p:txBody>
          <a:bodyPr anchorCtr="0" anchor="t" bIns="195450" lIns="390900" spcFirstLastPara="1" rIns="390900" wrap="square" tIns="195450">
            <a:normAutofit/>
          </a:bodyPr>
          <a:lstStyle>
            <a:lvl1pPr indent="-228600" lvl="0" marL="457200" algn="l">
              <a:lnSpc>
                <a:spcPct val="100000"/>
              </a:lnSpc>
              <a:spcBef>
                <a:spcPts val="1200"/>
              </a:spcBef>
              <a:spcAft>
                <a:spcPts val="0"/>
              </a:spcAft>
              <a:buClr>
                <a:schemeClr val="dk1"/>
              </a:buClr>
              <a:buSzPts val="5999"/>
              <a:buNone/>
              <a:defRPr sz="5999"/>
            </a:lvl1pPr>
            <a:lvl2pPr indent="-228600" lvl="1" marL="914400" algn="l">
              <a:lnSpc>
                <a:spcPct val="100000"/>
              </a:lnSpc>
              <a:spcBef>
                <a:spcPts val="1020"/>
              </a:spcBef>
              <a:spcAft>
                <a:spcPts val="0"/>
              </a:spcAft>
              <a:buClr>
                <a:schemeClr val="dk1"/>
              </a:buClr>
              <a:buSzPts val="5099"/>
              <a:buNone/>
              <a:defRPr sz="5099"/>
            </a:lvl2pPr>
            <a:lvl3pPr indent="-228600" lvl="2" marL="1371600" algn="l">
              <a:lnSpc>
                <a:spcPct val="100000"/>
              </a:lnSpc>
              <a:spcBef>
                <a:spcPts val="860"/>
              </a:spcBef>
              <a:spcAft>
                <a:spcPts val="0"/>
              </a:spcAft>
              <a:buClr>
                <a:schemeClr val="dk1"/>
              </a:buClr>
              <a:buSzPts val="4300"/>
              <a:buNone/>
              <a:defRPr sz="4300"/>
            </a:lvl3pPr>
            <a:lvl4pPr indent="-228600" lvl="3" marL="1828800" algn="l">
              <a:lnSpc>
                <a:spcPct val="100000"/>
              </a:lnSpc>
              <a:spcBef>
                <a:spcPts val="760"/>
              </a:spcBef>
              <a:spcAft>
                <a:spcPts val="0"/>
              </a:spcAft>
              <a:buClr>
                <a:schemeClr val="dk1"/>
              </a:buClr>
              <a:buSzPts val="3800"/>
              <a:buNone/>
              <a:defRPr sz="3800"/>
            </a:lvl4pPr>
            <a:lvl5pPr indent="-228600" lvl="4" marL="2286000" algn="l">
              <a:lnSpc>
                <a:spcPct val="100000"/>
              </a:lnSpc>
              <a:spcBef>
                <a:spcPts val="760"/>
              </a:spcBef>
              <a:spcAft>
                <a:spcPts val="0"/>
              </a:spcAft>
              <a:buClr>
                <a:schemeClr val="dk1"/>
              </a:buClr>
              <a:buSzPts val="3800"/>
              <a:buNone/>
              <a:defRPr sz="3800"/>
            </a:lvl5pPr>
            <a:lvl6pPr indent="-228600" lvl="5" marL="2743200" algn="l">
              <a:lnSpc>
                <a:spcPct val="100000"/>
              </a:lnSpc>
              <a:spcBef>
                <a:spcPts val="760"/>
              </a:spcBef>
              <a:spcAft>
                <a:spcPts val="0"/>
              </a:spcAft>
              <a:buClr>
                <a:schemeClr val="dk1"/>
              </a:buClr>
              <a:buSzPts val="3800"/>
              <a:buNone/>
              <a:defRPr sz="3800"/>
            </a:lvl6pPr>
            <a:lvl7pPr indent="-228600" lvl="6" marL="3200400" algn="l">
              <a:lnSpc>
                <a:spcPct val="100000"/>
              </a:lnSpc>
              <a:spcBef>
                <a:spcPts val="760"/>
              </a:spcBef>
              <a:spcAft>
                <a:spcPts val="0"/>
              </a:spcAft>
              <a:buClr>
                <a:schemeClr val="dk1"/>
              </a:buClr>
              <a:buSzPts val="3800"/>
              <a:buNone/>
              <a:defRPr sz="3800"/>
            </a:lvl7pPr>
            <a:lvl8pPr indent="-228600" lvl="7" marL="3657600" algn="l">
              <a:lnSpc>
                <a:spcPct val="100000"/>
              </a:lnSpc>
              <a:spcBef>
                <a:spcPts val="760"/>
              </a:spcBef>
              <a:spcAft>
                <a:spcPts val="0"/>
              </a:spcAft>
              <a:buClr>
                <a:schemeClr val="dk1"/>
              </a:buClr>
              <a:buSzPts val="3800"/>
              <a:buNone/>
              <a:defRPr sz="3800"/>
            </a:lvl8pPr>
            <a:lvl9pPr indent="-228600" lvl="8" marL="4114800" algn="l">
              <a:lnSpc>
                <a:spcPct val="100000"/>
              </a:lnSpc>
              <a:spcBef>
                <a:spcPts val="760"/>
              </a:spcBef>
              <a:spcAft>
                <a:spcPts val="0"/>
              </a:spcAft>
              <a:buClr>
                <a:schemeClr val="dk1"/>
              </a:buClr>
              <a:buSzPts val="3800"/>
              <a:buNone/>
              <a:defRPr sz="3800"/>
            </a:lvl9pPr>
          </a:lstStyle>
          <a:p/>
        </p:txBody>
      </p:sp>
      <p:sp>
        <p:nvSpPr>
          <p:cNvPr id="69" name="Google Shape;69;p11"/>
          <p:cNvSpPr txBox="1"/>
          <p:nvPr>
            <p:ph idx="10" type="dt"/>
          </p:nvPr>
        </p:nvSpPr>
        <p:spPr>
          <a:xfrm>
            <a:off x="1619965" y="40040594"/>
            <a:ext cx="7559834" cy="2300034"/>
          </a:xfrm>
          <a:prstGeom prst="rect">
            <a:avLst/>
          </a:prstGeom>
          <a:noFill/>
          <a:ln>
            <a:noFill/>
          </a:ln>
        </p:spPr>
        <p:txBody>
          <a:bodyPr anchorCtr="0" anchor="ctr" bIns="195450" lIns="390900" spcFirstLastPara="1" rIns="390900" wrap="square" tIns="195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
          <p:cNvSpPr txBox="1"/>
          <p:nvPr>
            <p:ph idx="11" type="ftr"/>
          </p:nvPr>
        </p:nvSpPr>
        <p:spPr>
          <a:xfrm>
            <a:off x="11069757" y="40040594"/>
            <a:ext cx="10259775" cy="2300034"/>
          </a:xfrm>
          <a:prstGeom prst="rect">
            <a:avLst/>
          </a:prstGeom>
          <a:noFill/>
          <a:ln>
            <a:noFill/>
          </a:ln>
        </p:spPr>
        <p:txBody>
          <a:bodyPr anchorCtr="0" anchor="ctr" bIns="195450" lIns="390900" spcFirstLastPara="1" rIns="390900" wrap="square" tIns="195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1"/>
          <p:cNvSpPr txBox="1"/>
          <p:nvPr>
            <p:ph idx="12" type="sldNum"/>
          </p:nvPr>
        </p:nvSpPr>
        <p:spPr>
          <a:xfrm>
            <a:off x="23219491" y="40040594"/>
            <a:ext cx="7559834" cy="2300034"/>
          </a:xfrm>
          <a:prstGeom prst="rect">
            <a:avLst/>
          </a:prstGeom>
          <a:noFill/>
          <a:ln>
            <a:noFill/>
          </a:ln>
        </p:spPr>
        <p:txBody>
          <a:bodyPr anchorCtr="0" anchor="ctr" bIns="195450" lIns="390900" spcFirstLastPara="1" rIns="390900" wrap="square" tIns="195450">
            <a:noAutofit/>
          </a:bodyPr>
          <a:lstStyle>
            <a:lvl1pPr indent="0" lvl="0"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1619965" y="1730029"/>
            <a:ext cx="29159359" cy="7200106"/>
          </a:xfrm>
          <a:prstGeom prst="rect">
            <a:avLst/>
          </a:prstGeom>
          <a:noFill/>
          <a:ln>
            <a:noFill/>
          </a:ln>
        </p:spPr>
        <p:txBody>
          <a:bodyPr anchorCtr="0" anchor="ctr" bIns="195450" lIns="390900" spcFirstLastPara="1" rIns="390900" wrap="square" tIns="195450">
            <a:normAutofit/>
          </a:bodyPr>
          <a:lstStyle>
            <a:lvl1pPr lvl="0" marR="0" rtl="0" algn="ctr">
              <a:lnSpc>
                <a:spcPct val="100000"/>
              </a:lnSpc>
              <a:spcBef>
                <a:spcPts val="0"/>
              </a:spcBef>
              <a:spcAft>
                <a:spcPts val="0"/>
              </a:spcAft>
              <a:buClr>
                <a:schemeClr val="dk1"/>
              </a:buClr>
              <a:buSzPts val="18798"/>
              <a:buFont typeface="Calibri"/>
              <a:buNone/>
              <a:defRPr b="0" i="0" sz="18798"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
          <p:cNvSpPr txBox="1"/>
          <p:nvPr>
            <p:ph idx="1" type="body"/>
          </p:nvPr>
        </p:nvSpPr>
        <p:spPr>
          <a:xfrm>
            <a:off x="1619965" y="10080152"/>
            <a:ext cx="29159359" cy="28510425"/>
          </a:xfrm>
          <a:prstGeom prst="rect">
            <a:avLst/>
          </a:prstGeom>
          <a:noFill/>
          <a:ln>
            <a:noFill/>
          </a:ln>
        </p:spPr>
        <p:txBody>
          <a:bodyPr anchorCtr="0" anchor="t" bIns="195450" lIns="390900" spcFirstLastPara="1" rIns="390900" wrap="square" tIns="195450">
            <a:normAutofit/>
          </a:bodyPr>
          <a:lstStyle>
            <a:lvl1pPr indent="-1098486" lvl="0" marL="457200" marR="0" rtl="0" algn="l">
              <a:lnSpc>
                <a:spcPct val="100000"/>
              </a:lnSpc>
              <a:spcBef>
                <a:spcPts val="2740"/>
              </a:spcBef>
              <a:spcAft>
                <a:spcPts val="0"/>
              </a:spcAft>
              <a:buClr>
                <a:schemeClr val="dk1"/>
              </a:buClr>
              <a:buSzPts val="13699"/>
              <a:buFont typeface="Arial"/>
              <a:buChar char="•"/>
              <a:defRPr b="0" i="0" sz="13699" u="none" cap="none" strike="noStrike">
                <a:solidFill>
                  <a:schemeClr val="dk1"/>
                </a:solidFill>
                <a:latin typeface="Calibri"/>
                <a:ea typeface="Calibri"/>
                <a:cs typeface="Calibri"/>
                <a:sym typeface="Calibri"/>
              </a:defRPr>
            </a:lvl1pPr>
            <a:lvl2pPr indent="-990536" lvl="1" marL="914400" marR="0" rtl="0" algn="l">
              <a:lnSpc>
                <a:spcPct val="100000"/>
              </a:lnSpc>
              <a:spcBef>
                <a:spcPts val="2400"/>
              </a:spcBef>
              <a:spcAft>
                <a:spcPts val="0"/>
              </a:spcAft>
              <a:buClr>
                <a:schemeClr val="dk1"/>
              </a:buClr>
              <a:buSzPts val="11999"/>
              <a:buFont typeface="Arial"/>
              <a:buChar char="–"/>
              <a:defRPr b="0" i="0" sz="11999" u="none" cap="none" strike="noStrike">
                <a:solidFill>
                  <a:schemeClr val="dk1"/>
                </a:solidFill>
                <a:latin typeface="Calibri"/>
                <a:ea typeface="Calibri"/>
                <a:cs typeface="Calibri"/>
                <a:sym typeface="Calibri"/>
              </a:defRPr>
            </a:lvl2pPr>
            <a:lvl3pPr indent="-882586" lvl="2" marL="1371600" marR="0" rtl="0" algn="l">
              <a:lnSpc>
                <a:spcPct val="100000"/>
              </a:lnSpc>
              <a:spcBef>
                <a:spcPts val="2060"/>
              </a:spcBef>
              <a:spcAft>
                <a:spcPts val="0"/>
              </a:spcAft>
              <a:buClr>
                <a:schemeClr val="dk1"/>
              </a:buClr>
              <a:buSzPts val="10299"/>
              <a:buFont typeface="Arial"/>
              <a:buChar char="•"/>
              <a:defRPr b="0" i="0" sz="10299" u="none" cap="none" strike="noStrike">
                <a:solidFill>
                  <a:schemeClr val="dk1"/>
                </a:solidFill>
                <a:latin typeface="Calibri"/>
                <a:ea typeface="Calibri"/>
                <a:cs typeface="Calibri"/>
                <a:sym typeface="Calibri"/>
              </a:defRPr>
            </a:lvl3pPr>
            <a:lvl4pPr indent="-774636" lvl="3" marL="1828800" marR="0" rtl="0" algn="l">
              <a:lnSpc>
                <a:spcPct val="100000"/>
              </a:lnSpc>
              <a:spcBef>
                <a:spcPts val="1720"/>
              </a:spcBef>
              <a:spcAft>
                <a:spcPts val="0"/>
              </a:spcAft>
              <a:buClr>
                <a:schemeClr val="dk1"/>
              </a:buClr>
              <a:buSzPts val="8599"/>
              <a:buFont typeface="Arial"/>
              <a:buChar char="–"/>
              <a:defRPr b="0" i="0" sz="8599" u="none" cap="none" strike="noStrike">
                <a:solidFill>
                  <a:schemeClr val="dk1"/>
                </a:solidFill>
                <a:latin typeface="Calibri"/>
                <a:ea typeface="Calibri"/>
                <a:cs typeface="Calibri"/>
                <a:sym typeface="Calibri"/>
              </a:defRPr>
            </a:lvl4pPr>
            <a:lvl5pPr indent="-774636" lvl="4" marL="2286000" marR="0" rtl="0" algn="l">
              <a:lnSpc>
                <a:spcPct val="100000"/>
              </a:lnSpc>
              <a:spcBef>
                <a:spcPts val="1720"/>
              </a:spcBef>
              <a:spcAft>
                <a:spcPts val="0"/>
              </a:spcAft>
              <a:buClr>
                <a:schemeClr val="dk1"/>
              </a:buClr>
              <a:buSzPts val="8599"/>
              <a:buFont typeface="Arial"/>
              <a:buChar char="»"/>
              <a:defRPr b="0" i="0" sz="8599" u="none" cap="none" strike="noStrike">
                <a:solidFill>
                  <a:schemeClr val="dk1"/>
                </a:solidFill>
                <a:latin typeface="Calibri"/>
                <a:ea typeface="Calibri"/>
                <a:cs typeface="Calibri"/>
                <a:sym typeface="Calibri"/>
              </a:defRPr>
            </a:lvl5pPr>
            <a:lvl6pPr indent="-774636" lvl="5" marL="2743200" marR="0" rtl="0" algn="l">
              <a:lnSpc>
                <a:spcPct val="100000"/>
              </a:lnSpc>
              <a:spcBef>
                <a:spcPts val="1720"/>
              </a:spcBef>
              <a:spcAft>
                <a:spcPts val="0"/>
              </a:spcAft>
              <a:buClr>
                <a:schemeClr val="dk1"/>
              </a:buClr>
              <a:buSzPts val="8599"/>
              <a:buFont typeface="Arial"/>
              <a:buChar char="•"/>
              <a:defRPr b="0" i="0" sz="8599" u="none" cap="none" strike="noStrike">
                <a:solidFill>
                  <a:schemeClr val="dk1"/>
                </a:solidFill>
                <a:latin typeface="Calibri"/>
                <a:ea typeface="Calibri"/>
                <a:cs typeface="Calibri"/>
                <a:sym typeface="Calibri"/>
              </a:defRPr>
            </a:lvl6pPr>
            <a:lvl7pPr indent="-774636" lvl="6" marL="3200400" marR="0" rtl="0" algn="l">
              <a:lnSpc>
                <a:spcPct val="100000"/>
              </a:lnSpc>
              <a:spcBef>
                <a:spcPts val="1720"/>
              </a:spcBef>
              <a:spcAft>
                <a:spcPts val="0"/>
              </a:spcAft>
              <a:buClr>
                <a:schemeClr val="dk1"/>
              </a:buClr>
              <a:buSzPts val="8599"/>
              <a:buFont typeface="Arial"/>
              <a:buChar char="•"/>
              <a:defRPr b="0" i="0" sz="8599" u="none" cap="none" strike="noStrike">
                <a:solidFill>
                  <a:schemeClr val="dk1"/>
                </a:solidFill>
                <a:latin typeface="Calibri"/>
                <a:ea typeface="Calibri"/>
                <a:cs typeface="Calibri"/>
                <a:sym typeface="Calibri"/>
              </a:defRPr>
            </a:lvl7pPr>
            <a:lvl8pPr indent="-774636" lvl="7" marL="3657600" marR="0" rtl="0" algn="l">
              <a:lnSpc>
                <a:spcPct val="100000"/>
              </a:lnSpc>
              <a:spcBef>
                <a:spcPts val="1720"/>
              </a:spcBef>
              <a:spcAft>
                <a:spcPts val="0"/>
              </a:spcAft>
              <a:buClr>
                <a:schemeClr val="dk1"/>
              </a:buClr>
              <a:buSzPts val="8599"/>
              <a:buFont typeface="Arial"/>
              <a:buChar char="•"/>
              <a:defRPr b="0" i="0" sz="8599" u="none" cap="none" strike="noStrike">
                <a:solidFill>
                  <a:schemeClr val="dk1"/>
                </a:solidFill>
                <a:latin typeface="Calibri"/>
                <a:ea typeface="Calibri"/>
                <a:cs typeface="Calibri"/>
                <a:sym typeface="Calibri"/>
              </a:defRPr>
            </a:lvl8pPr>
            <a:lvl9pPr indent="-774636" lvl="8" marL="4114800" marR="0" rtl="0" algn="l">
              <a:lnSpc>
                <a:spcPct val="100000"/>
              </a:lnSpc>
              <a:spcBef>
                <a:spcPts val="1720"/>
              </a:spcBef>
              <a:spcAft>
                <a:spcPts val="0"/>
              </a:spcAft>
              <a:buClr>
                <a:schemeClr val="dk1"/>
              </a:buClr>
              <a:buSzPts val="8599"/>
              <a:buFont typeface="Arial"/>
              <a:buChar char="•"/>
              <a:defRPr b="0" i="0" sz="8599" u="none" cap="none" strike="noStrike">
                <a:solidFill>
                  <a:schemeClr val="dk1"/>
                </a:solidFill>
                <a:latin typeface="Calibri"/>
                <a:ea typeface="Calibri"/>
                <a:cs typeface="Calibri"/>
                <a:sym typeface="Calibri"/>
              </a:defRPr>
            </a:lvl9pPr>
          </a:lstStyle>
          <a:p/>
        </p:txBody>
      </p:sp>
      <p:sp>
        <p:nvSpPr>
          <p:cNvPr id="12" name="Google Shape;12;p2"/>
          <p:cNvSpPr txBox="1"/>
          <p:nvPr>
            <p:ph idx="10" type="dt"/>
          </p:nvPr>
        </p:nvSpPr>
        <p:spPr>
          <a:xfrm>
            <a:off x="1619965" y="40040594"/>
            <a:ext cx="7559834" cy="2300034"/>
          </a:xfrm>
          <a:prstGeom prst="rect">
            <a:avLst/>
          </a:prstGeom>
          <a:noFill/>
          <a:ln>
            <a:noFill/>
          </a:ln>
        </p:spPr>
        <p:txBody>
          <a:bodyPr anchorCtr="0" anchor="ctr" bIns="195450" lIns="390900" spcFirstLastPara="1" rIns="390900" wrap="square" tIns="195450">
            <a:noAutofit/>
          </a:bodyPr>
          <a:lstStyle>
            <a:lvl1pPr lvl="0" marR="0" rtl="0" algn="l">
              <a:lnSpc>
                <a:spcPct val="100000"/>
              </a:lnSpc>
              <a:spcBef>
                <a:spcPts val="0"/>
              </a:spcBef>
              <a:spcAft>
                <a:spcPts val="0"/>
              </a:spcAft>
              <a:buClr>
                <a:srgbClr val="000000"/>
              </a:buClr>
              <a:buSzPts val="1400"/>
              <a:buFont typeface="Arial"/>
              <a:buNone/>
              <a:defRPr b="0" i="0" sz="5099"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9pPr>
          </a:lstStyle>
          <a:p/>
        </p:txBody>
      </p:sp>
      <p:sp>
        <p:nvSpPr>
          <p:cNvPr id="13" name="Google Shape;13;p2"/>
          <p:cNvSpPr txBox="1"/>
          <p:nvPr>
            <p:ph idx="11" type="ftr"/>
          </p:nvPr>
        </p:nvSpPr>
        <p:spPr>
          <a:xfrm>
            <a:off x="11069757" y="40040594"/>
            <a:ext cx="10259775" cy="2300034"/>
          </a:xfrm>
          <a:prstGeom prst="rect">
            <a:avLst/>
          </a:prstGeom>
          <a:noFill/>
          <a:ln>
            <a:noFill/>
          </a:ln>
        </p:spPr>
        <p:txBody>
          <a:bodyPr anchorCtr="0" anchor="ctr" bIns="195450" lIns="390900" spcFirstLastPara="1" rIns="390900" wrap="square" tIns="195450">
            <a:noAutofit/>
          </a:bodyPr>
          <a:lstStyle>
            <a:lvl1pPr lvl="0" marR="0" rtl="0" algn="ctr">
              <a:lnSpc>
                <a:spcPct val="100000"/>
              </a:lnSpc>
              <a:spcBef>
                <a:spcPts val="0"/>
              </a:spcBef>
              <a:spcAft>
                <a:spcPts val="0"/>
              </a:spcAft>
              <a:buClr>
                <a:srgbClr val="000000"/>
              </a:buClr>
              <a:buSzPts val="1400"/>
              <a:buFont typeface="Arial"/>
              <a:buNone/>
              <a:defRPr b="0" i="0" sz="5099"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7700" u="none" cap="none" strike="noStrike">
                <a:solidFill>
                  <a:schemeClr val="dk1"/>
                </a:solidFill>
                <a:latin typeface="Calibri"/>
                <a:ea typeface="Calibri"/>
                <a:cs typeface="Calibri"/>
                <a:sym typeface="Calibri"/>
              </a:defRPr>
            </a:lvl9pPr>
          </a:lstStyle>
          <a:p/>
        </p:txBody>
      </p:sp>
      <p:sp>
        <p:nvSpPr>
          <p:cNvPr id="14" name="Google Shape;14;p2"/>
          <p:cNvSpPr txBox="1"/>
          <p:nvPr>
            <p:ph idx="12" type="sldNum"/>
          </p:nvPr>
        </p:nvSpPr>
        <p:spPr>
          <a:xfrm>
            <a:off x="23219491" y="40040594"/>
            <a:ext cx="7559834" cy="2300034"/>
          </a:xfrm>
          <a:prstGeom prst="rect">
            <a:avLst/>
          </a:prstGeom>
          <a:noFill/>
          <a:ln>
            <a:noFill/>
          </a:ln>
        </p:spPr>
        <p:txBody>
          <a:bodyPr anchorCtr="0" anchor="ctr" bIns="195450" lIns="390900" spcFirstLastPara="1" rIns="390900" wrap="square" tIns="195450">
            <a:noAutofit/>
          </a:bodyPr>
          <a:lstStyle>
            <a:lvl1pPr indent="0" lvl="0" marL="0" marR="0" rtl="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5099"/>
              <a:buFont typeface="Arial"/>
              <a:buNone/>
              <a:defRPr b="0" i="0" sz="5099"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hyperlink" Target="mailto:primeiroautor@gmail.com" TargetMode="External"/><Relationship Id="rId5" Type="http://schemas.openxmlformats.org/officeDocument/2006/relationships/image" Target="../media/image2.png"/><Relationship Id="rId6"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4"/>
          <p:cNvSpPr txBox="1"/>
          <p:nvPr>
            <p:ph type="title"/>
          </p:nvPr>
        </p:nvSpPr>
        <p:spPr>
          <a:xfrm>
            <a:off x="1619965" y="1730029"/>
            <a:ext cx="29159359" cy="7200106"/>
          </a:xfrm>
          <a:prstGeom prst="rect">
            <a:avLst/>
          </a:prstGeom>
          <a:noFill/>
          <a:ln>
            <a:noFill/>
          </a:ln>
        </p:spPr>
        <p:txBody>
          <a:bodyPr anchorCtr="0" anchor="ctr" bIns="195450" lIns="390900" spcFirstLastPara="1" rIns="390900" wrap="square" tIns="195450">
            <a:normAutofit/>
          </a:bodyPr>
          <a:lstStyle/>
          <a:p>
            <a:pPr indent="0" lvl="0" marL="0" rtl="0" algn="ctr">
              <a:lnSpc>
                <a:spcPct val="100000"/>
              </a:lnSpc>
              <a:spcBef>
                <a:spcPts val="0"/>
              </a:spcBef>
              <a:spcAft>
                <a:spcPts val="0"/>
              </a:spcAft>
              <a:buClr>
                <a:schemeClr val="dk1"/>
              </a:buClr>
              <a:buSzPts val="1800"/>
              <a:buNone/>
            </a:pPr>
            <a:r>
              <a:rPr b="1" lang="en-US" sz="9600">
                <a:solidFill>
                  <a:srgbClr val="0070C0"/>
                </a:solidFill>
              </a:rPr>
              <a:t>MODELO DE BANNER DO </a:t>
            </a:r>
            <a:r>
              <a:rPr b="1" i="0" lang="en-US" sz="9600" u="none" strike="noStrike">
                <a:solidFill>
                  <a:srgbClr val="0070C0"/>
                </a:solidFill>
              </a:rPr>
              <a:t>SIMPÓSIO REGIONAL DE ESTUDOS EM ADMINISTRAÇÃO – SIMAD 2024 – UFMS </a:t>
            </a:r>
            <a:br>
              <a:rPr b="1" i="0" lang="en-US" sz="9600" u="none" strike="noStrike">
                <a:solidFill>
                  <a:srgbClr val="0070C0"/>
                </a:solidFill>
              </a:rPr>
            </a:br>
            <a:r>
              <a:rPr b="1" lang="en-US" sz="9600">
                <a:solidFill>
                  <a:schemeClr val="dk1"/>
                </a:solidFill>
              </a:rPr>
              <a:t>ORIENTAÇÕES GERAIS</a:t>
            </a:r>
            <a:endParaRPr>
              <a:solidFill>
                <a:schemeClr val="dk1"/>
              </a:solidFill>
            </a:endParaRPr>
          </a:p>
        </p:txBody>
      </p:sp>
      <p:sp>
        <p:nvSpPr>
          <p:cNvPr id="89" name="Google Shape;89;p14"/>
          <p:cNvSpPr txBox="1"/>
          <p:nvPr>
            <p:ph idx="1" type="body"/>
          </p:nvPr>
        </p:nvSpPr>
        <p:spPr>
          <a:xfrm>
            <a:off x="1619965" y="10080152"/>
            <a:ext cx="29159359" cy="28510425"/>
          </a:xfrm>
          <a:prstGeom prst="rect">
            <a:avLst/>
          </a:prstGeom>
          <a:noFill/>
          <a:ln>
            <a:noFill/>
          </a:ln>
        </p:spPr>
        <p:txBody>
          <a:bodyPr anchorCtr="0" anchor="t" bIns="195450" lIns="390900" spcFirstLastPara="1" rIns="390900" wrap="square" tIns="195450">
            <a:normAutofit fontScale="85000" lnSpcReduction="20000"/>
          </a:bodyPr>
          <a:lstStyle/>
          <a:p>
            <a:pPr indent="0" lvl="0" marL="0" rtl="0" algn="ctr">
              <a:lnSpc>
                <a:spcPct val="100000"/>
              </a:lnSpc>
              <a:spcBef>
                <a:spcPts val="360"/>
              </a:spcBef>
              <a:spcAft>
                <a:spcPts val="0"/>
              </a:spcAft>
              <a:buSzPct val="37422"/>
              <a:buNone/>
            </a:pPr>
            <a:r>
              <a:rPr b="1" lang="en-US" sz="5200"/>
              <a:t>1. CABEÇALHO</a:t>
            </a:r>
            <a:endParaRPr/>
          </a:p>
          <a:p>
            <a:pPr indent="-800100" lvl="0" marL="914400" rtl="0" algn="ctr">
              <a:lnSpc>
                <a:spcPct val="100000"/>
              </a:lnSpc>
              <a:spcBef>
                <a:spcPts val="2360"/>
              </a:spcBef>
              <a:spcAft>
                <a:spcPts val="0"/>
              </a:spcAft>
              <a:buSzPct val="37422"/>
              <a:buFont typeface="Arial"/>
              <a:buNone/>
            </a:pPr>
            <a:r>
              <a:t/>
            </a:r>
            <a:endParaRPr b="1" sz="5200"/>
          </a:p>
          <a:p>
            <a:pPr indent="-1346835" lvl="0" marL="1371600" rtl="0" algn="just">
              <a:lnSpc>
                <a:spcPct val="100000"/>
              </a:lnSpc>
              <a:spcBef>
                <a:spcPts val="2000"/>
              </a:spcBef>
              <a:spcAft>
                <a:spcPts val="0"/>
              </a:spcAft>
              <a:buSzPct val="100000"/>
              <a:buFont typeface="Arial"/>
              <a:buAutoNum type="alphaLcParenR"/>
            </a:pPr>
            <a:r>
              <a:rPr b="1" lang="en-US" sz="5200"/>
              <a:t>Título: </a:t>
            </a:r>
            <a:r>
              <a:rPr lang="en-US" sz="5200"/>
              <a:t>(máx. 14 palavras, caixa alta – exceto nome científico, negrito, fonte: calibri, tamanho da fonte: 54, centralizado);</a:t>
            </a:r>
            <a:endParaRPr/>
          </a:p>
          <a:p>
            <a:pPr indent="-1346835" lvl="0" marL="1371600" rtl="0" algn="just">
              <a:lnSpc>
                <a:spcPct val="100000"/>
              </a:lnSpc>
              <a:spcBef>
                <a:spcPts val="2000"/>
              </a:spcBef>
              <a:spcAft>
                <a:spcPts val="0"/>
              </a:spcAft>
              <a:buSzPct val="100000"/>
              <a:buFont typeface="Arial"/>
              <a:buAutoNum type="alphaLcParenR"/>
            </a:pPr>
            <a:r>
              <a:rPr b="1" lang="en-US" sz="5200"/>
              <a:t>Relação de autores</a:t>
            </a:r>
            <a:r>
              <a:rPr lang="en-US" sz="5200"/>
              <a:t>: nomes completos, com o último sobrenome no fim em CAIXA ALTA – não usar o padrão ABNT;</a:t>
            </a:r>
            <a:endParaRPr/>
          </a:p>
          <a:p>
            <a:pPr indent="-1346835" lvl="0" marL="1371600" rtl="0" algn="just">
              <a:lnSpc>
                <a:spcPct val="100000"/>
              </a:lnSpc>
              <a:spcBef>
                <a:spcPts val="2000"/>
              </a:spcBef>
              <a:spcAft>
                <a:spcPts val="0"/>
              </a:spcAft>
              <a:buSzPct val="100000"/>
              <a:buFont typeface="Arial"/>
              <a:buAutoNum type="alphaLcParenR"/>
            </a:pPr>
            <a:r>
              <a:rPr b="1" lang="en-US" sz="5200"/>
              <a:t>Instituição dos autores</a:t>
            </a:r>
            <a:r>
              <a:rPr lang="en-US" sz="5200"/>
              <a:t>: deve ser mencionado o nome curso e a sigla da instituição do autor (ex.: Administração/CPCS/UFMS);</a:t>
            </a:r>
            <a:endParaRPr/>
          </a:p>
          <a:p>
            <a:pPr indent="-1346835" lvl="0" marL="1371600" rtl="0" algn="just">
              <a:lnSpc>
                <a:spcPct val="100000"/>
              </a:lnSpc>
              <a:spcBef>
                <a:spcPts val="2000"/>
              </a:spcBef>
              <a:spcAft>
                <a:spcPts val="0"/>
              </a:spcAft>
              <a:buSzPct val="100000"/>
              <a:buFont typeface="Arial"/>
              <a:buAutoNum type="alphaLcParenR"/>
            </a:pPr>
            <a:r>
              <a:rPr b="1" lang="en-US" sz="5200"/>
              <a:t>E-mail: </a:t>
            </a:r>
            <a:r>
              <a:rPr lang="en-US" sz="5200"/>
              <a:t>e-mail apenas do autor correspondente; identifique o autor correspondente com *;</a:t>
            </a:r>
            <a:endParaRPr/>
          </a:p>
          <a:p>
            <a:pPr indent="-1346835" lvl="0" marL="1371600" rtl="0" algn="just">
              <a:lnSpc>
                <a:spcPct val="100000"/>
              </a:lnSpc>
              <a:spcBef>
                <a:spcPts val="2000"/>
              </a:spcBef>
              <a:spcAft>
                <a:spcPts val="0"/>
              </a:spcAft>
              <a:buSzPct val="100000"/>
              <a:buFont typeface="Arial"/>
              <a:buAutoNum type="alphaLcParenR"/>
            </a:pPr>
            <a:r>
              <a:rPr b="1" lang="en-US" sz="5200"/>
              <a:t>Eixo Temático: </a:t>
            </a:r>
            <a:r>
              <a:rPr lang="en-US" sz="5200"/>
              <a:t>idêntica à opção selecionada na submissão (ex.: </a:t>
            </a:r>
            <a:r>
              <a:rPr b="1" lang="en-US" sz="5200"/>
              <a:t>Eixo temático:</a:t>
            </a:r>
            <a:r>
              <a:rPr lang="en-US" sz="5200"/>
              <a:t> Economia e Finanças).</a:t>
            </a:r>
            <a:endParaRPr/>
          </a:p>
          <a:p>
            <a:pPr indent="0" lvl="0" marL="180000" rtl="0" algn="ctr">
              <a:lnSpc>
                <a:spcPct val="100000"/>
              </a:lnSpc>
              <a:spcBef>
                <a:spcPts val="2000"/>
              </a:spcBef>
              <a:spcAft>
                <a:spcPts val="0"/>
              </a:spcAft>
              <a:buSzPct val="37422"/>
              <a:buFont typeface="Arial"/>
              <a:buNone/>
            </a:pPr>
            <a:r>
              <a:t/>
            </a:r>
            <a:endParaRPr b="1" sz="5200"/>
          </a:p>
          <a:p>
            <a:pPr indent="0" lvl="0" marL="180000" rtl="0" algn="ctr">
              <a:lnSpc>
                <a:spcPct val="100000"/>
              </a:lnSpc>
              <a:spcBef>
                <a:spcPts val="2000"/>
              </a:spcBef>
              <a:spcAft>
                <a:spcPts val="0"/>
              </a:spcAft>
              <a:buSzPct val="37422"/>
              <a:buFont typeface="Arial"/>
              <a:buNone/>
            </a:pPr>
            <a:r>
              <a:rPr b="1" lang="en-US" sz="5200"/>
              <a:t>2. TEXTO</a:t>
            </a:r>
            <a:endParaRPr/>
          </a:p>
          <a:p>
            <a:pPr indent="0" lvl="0" marL="180000" rtl="0" algn="ctr">
              <a:lnSpc>
                <a:spcPct val="100000"/>
              </a:lnSpc>
              <a:spcBef>
                <a:spcPts val="2000"/>
              </a:spcBef>
              <a:spcAft>
                <a:spcPts val="0"/>
              </a:spcAft>
              <a:buSzPct val="37422"/>
              <a:buFont typeface="Arial"/>
              <a:buNone/>
            </a:pPr>
            <a:r>
              <a:t/>
            </a:r>
            <a:endParaRPr b="1" sz="5200"/>
          </a:p>
          <a:p>
            <a:pPr indent="-889635" lvl="0" marL="914400" rtl="0" algn="just">
              <a:lnSpc>
                <a:spcPct val="100000"/>
              </a:lnSpc>
              <a:spcBef>
                <a:spcPts val="2000"/>
              </a:spcBef>
              <a:spcAft>
                <a:spcPts val="0"/>
              </a:spcAft>
              <a:buSzPct val="100000"/>
              <a:buFont typeface="Arial"/>
              <a:buAutoNum type="alphaLcParenR"/>
            </a:pPr>
            <a:r>
              <a:rPr b="1" lang="en-US" sz="5200"/>
              <a:t>Campos necessários à avaliação</a:t>
            </a:r>
            <a:r>
              <a:rPr lang="en-US" sz="5200"/>
              <a:t>:</a:t>
            </a:r>
            <a:r>
              <a:rPr b="1" lang="en-US" sz="5200"/>
              <a:t> </a:t>
            </a:r>
            <a:r>
              <a:rPr lang="en-US" sz="5200"/>
              <a:t>os campos INTRODUÇÃO, METODOLOGIA, RESULTADOS E DISCUSSÃO e CONCLUSÃO devem ser mantidos, com esses mesmos títulos, pois servirão como referência na avaliação. </a:t>
            </a:r>
            <a:r>
              <a:rPr lang="en-US" sz="5400">
                <a:solidFill>
                  <a:schemeClr val="dk1"/>
                </a:solidFill>
                <a:latin typeface="Calibri"/>
                <a:ea typeface="Calibri"/>
                <a:cs typeface="Calibri"/>
                <a:sym typeface="Calibri"/>
              </a:rPr>
              <a:t>Fonte: calibri, tamanho da fonte: 44, justificado, com espaçamento simples.</a:t>
            </a:r>
            <a:endParaRPr sz="5200"/>
          </a:p>
          <a:p>
            <a:pPr indent="-889635" lvl="0" marL="914400" rtl="0" algn="just">
              <a:lnSpc>
                <a:spcPct val="100000"/>
              </a:lnSpc>
              <a:spcBef>
                <a:spcPts val="2000"/>
              </a:spcBef>
              <a:spcAft>
                <a:spcPts val="0"/>
              </a:spcAft>
              <a:buSzPct val="100000"/>
              <a:buFont typeface="Arial"/>
              <a:buAutoNum type="alphaLcParenR"/>
            </a:pPr>
            <a:r>
              <a:rPr b="1" lang="en-US" sz="5200"/>
              <a:t>Use sua criatividade</a:t>
            </a:r>
            <a:r>
              <a:rPr lang="en-US" sz="5200"/>
              <a:t>: o texto pode ser alterado e incrementado conforme sua criatividade, desde que mantidos o layout do banner e os campos necessários à avaliação (não insira imagens de fundo, ou altere o padrão ou a cor de fundo do banner – podem ser inseridas imagens no corpo do texto, para ilustrá-lo). As figuras, tabelas e quadros devem ter </a:t>
            </a:r>
            <a:r>
              <a:rPr lang="en-US" sz="5200"/>
              <a:t>título na parte superior e fonte na parte inferior, conforme a ABNT.</a:t>
            </a:r>
            <a:endParaRPr/>
          </a:p>
          <a:p>
            <a:pPr indent="-889635" lvl="0" marL="914400" rtl="0" algn="just">
              <a:lnSpc>
                <a:spcPct val="100000"/>
              </a:lnSpc>
              <a:spcBef>
                <a:spcPts val="2000"/>
              </a:spcBef>
              <a:spcAft>
                <a:spcPts val="0"/>
              </a:spcAft>
              <a:buSzPct val="100000"/>
              <a:buFont typeface="Arial"/>
              <a:buAutoNum type="alphaLcParenR"/>
            </a:pPr>
            <a:r>
              <a:rPr b="1" lang="en-US" sz="5200"/>
              <a:t>Revise o texto:</a:t>
            </a:r>
            <a:r>
              <a:rPr lang="en-US" sz="5200"/>
              <a:t> procure garantir que não há erros gramaticais e ortográficos.</a:t>
            </a:r>
            <a:endParaRPr/>
          </a:p>
          <a:p>
            <a:pPr indent="-889635" lvl="0" marL="914400" rtl="0" algn="just">
              <a:lnSpc>
                <a:spcPct val="100000"/>
              </a:lnSpc>
              <a:spcBef>
                <a:spcPts val="2000"/>
              </a:spcBef>
              <a:spcAft>
                <a:spcPts val="0"/>
              </a:spcAft>
              <a:buSzPct val="100000"/>
              <a:buFont typeface="Arial"/>
              <a:buAutoNum type="alphaLcParenR"/>
            </a:pPr>
            <a:r>
              <a:rPr b="1" lang="en-US" sz="5200"/>
              <a:t>Referências bibliográficas: </a:t>
            </a:r>
            <a:r>
              <a:rPr lang="en-US" sz="5200"/>
              <a:t>no máximo 3 referências, uma em cada linha, com numeração entre colchetes. (exemplo: [1] ... [2] ... [3]...).</a:t>
            </a:r>
            <a:endParaRPr/>
          </a:p>
          <a:p>
            <a:pPr indent="-889635" lvl="0" marL="914400" rtl="0" algn="just">
              <a:lnSpc>
                <a:spcPct val="100000"/>
              </a:lnSpc>
              <a:spcBef>
                <a:spcPts val="2000"/>
              </a:spcBef>
              <a:spcAft>
                <a:spcPts val="0"/>
              </a:spcAft>
              <a:buSzPct val="100000"/>
              <a:buFont typeface="Arial"/>
              <a:buAutoNum type="alphaLcParenR"/>
            </a:pPr>
            <a:r>
              <a:rPr b="1" lang="en-US" sz="5200"/>
              <a:t>Citação de apoio: </a:t>
            </a:r>
            <a:r>
              <a:rPr lang="en-US" sz="5200"/>
              <a:t>indique</a:t>
            </a:r>
            <a:r>
              <a:rPr b="1" lang="en-US" sz="5200"/>
              <a:t> </a:t>
            </a:r>
            <a:r>
              <a:rPr lang="en-US" sz="5200"/>
              <a:t>instituições de fomento que apoiaram a execução do projeto (ex.: CNPq, Fundect, Capes, etc.);</a:t>
            </a:r>
            <a:endParaRPr/>
          </a:p>
          <a:p>
            <a:pPr indent="0" lvl="0" marL="179999" rtl="0" algn="ctr">
              <a:lnSpc>
                <a:spcPct val="100000"/>
              </a:lnSpc>
              <a:spcBef>
                <a:spcPts val="4000"/>
              </a:spcBef>
              <a:spcAft>
                <a:spcPts val="0"/>
              </a:spcAft>
              <a:buSzPct val="37422"/>
              <a:buFont typeface="Arial"/>
              <a:buNone/>
            </a:pPr>
            <a:r>
              <a:t/>
            </a:r>
            <a:endParaRPr b="1" sz="5200"/>
          </a:p>
          <a:p>
            <a:pPr indent="0" lvl="0" marL="179999" rtl="0" algn="ctr">
              <a:lnSpc>
                <a:spcPct val="100000"/>
              </a:lnSpc>
              <a:spcBef>
                <a:spcPts val="4000"/>
              </a:spcBef>
              <a:spcAft>
                <a:spcPts val="0"/>
              </a:spcAft>
              <a:buSzPct val="37422"/>
              <a:buFont typeface="Arial"/>
              <a:buNone/>
            </a:pPr>
            <a:r>
              <a:rPr b="1" lang="en-US" sz="5200"/>
              <a:t>3. ORIENTAÇÕES FINAIS</a:t>
            </a:r>
            <a:endParaRPr b="1" sz="5200"/>
          </a:p>
          <a:p>
            <a:pPr indent="0" lvl="0" marL="180000" rtl="0" algn="ctr">
              <a:lnSpc>
                <a:spcPct val="100000"/>
              </a:lnSpc>
              <a:spcBef>
                <a:spcPts val="4000"/>
              </a:spcBef>
              <a:spcAft>
                <a:spcPts val="0"/>
              </a:spcAft>
              <a:buSzPct val="37422"/>
              <a:buFont typeface="Arial"/>
              <a:buNone/>
            </a:pPr>
            <a:r>
              <a:t/>
            </a:r>
            <a:endParaRPr b="1" sz="5200"/>
          </a:p>
          <a:p>
            <a:pPr indent="0" lvl="0" marL="0" rtl="0" algn="just">
              <a:lnSpc>
                <a:spcPct val="100000"/>
              </a:lnSpc>
              <a:spcBef>
                <a:spcPts val="2000"/>
              </a:spcBef>
              <a:spcAft>
                <a:spcPts val="0"/>
              </a:spcAft>
              <a:buSzPct val="37422"/>
              <a:buNone/>
            </a:pPr>
            <a:r>
              <a:rPr b="1" lang="en-US" sz="5200"/>
              <a:t>Logos: </a:t>
            </a:r>
            <a:r>
              <a:rPr lang="en-US" sz="5200"/>
              <a:t>não exclua, inclua ou modifique a disposição dos logos que constam no modelo do banner, pois constituem o padrão de identidade visual dos trabalhos do </a:t>
            </a:r>
            <a:r>
              <a:rPr i="0" lang="en-US" sz="5200" u="none" strike="noStrike">
                <a:solidFill>
                  <a:srgbClr val="000000"/>
                </a:solidFill>
              </a:rPr>
              <a:t>SIMAD</a:t>
            </a:r>
            <a:r>
              <a:rPr lang="en-US" sz="5200"/>
              <a:t> (somente será aceita a inclusão de logos como parte do texto);</a:t>
            </a:r>
            <a:endParaRPr sz="5200"/>
          </a:p>
          <a:p>
            <a:pPr indent="0" lvl="0" marL="0" rtl="0" algn="just">
              <a:lnSpc>
                <a:spcPct val="100000"/>
              </a:lnSpc>
              <a:spcBef>
                <a:spcPts val="2000"/>
              </a:spcBef>
              <a:spcAft>
                <a:spcPts val="0"/>
              </a:spcAft>
              <a:buSzPct val="37422"/>
              <a:buNone/>
            </a:pPr>
            <a:r>
              <a:rPr b="1" lang="en-US" sz="5200"/>
              <a:t>Tamanho do banner: </a:t>
            </a:r>
            <a:r>
              <a:rPr lang="en-US" sz="5200"/>
              <a:t>mantenha o tamanho padrão para a impressão do banner - </a:t>
            </a:r>
            <a:r>
              <a:rPr lang="en-US" sz="5200"/>
              <a:t>90 cm (largura) x 120 cm (altura)</a:t>
            </a:r>
            <a:r>
              <a:rPr lang="en-US" sz="5200"/>
              <a:t>.</a:t>
            </a:r>
            <a:endParaRPr sz="5200"/>
          </a:p>
          <a:p>
            <a:pPr indent="0" lvl="0" marL="0" rtl="0" algn="just">
              <a:lnSpc>
                <a:spcPct val="100000"/>
              </a:lnSpc>
              <a:spcBef>
                <a:spcPts val="2000"/>
              </a:spcBef>
              <a:spcAft>
                <a:spcPts val="0"/>
              </a:spcAft>
              <a:buSzPct val="37422"/>
              <a:buNone/>
            </a:pPr>
            <a:r>
              <a:rPr lang="en-US" sz="5200"/>
              <a:t>O banner deve ter </a:t>
            </a:r>
            <a:r>
              <a:rPr b="1" lang="en-US" sz="5200"/>
              <a:t>as cores correspondentes ao modelo do banner</a:t>
            </a:r>
            <a:r>
              <a:rPr lang="en-US" sz="5200"/>
              <a:t>, não sendo permitida a impressão em escala de cinza (preto e branco). </a:t>
            </a:r>
            <a:endParaRPr sz="5200"/>
          </a:p>
          <a:p>
            <a:pPr indent="0" lvl="0" marL="180000" rtl="0" algn="ctr">
              <a:lnSpc>
                <a:spcPct val="100000"/>
              </a:lnSpc>
              <a:spcBef>
                <a:spcPts val="6000"/>
              </a:spcBef>
              <a:spcAft>
                <a:spcPts val="0"/>
              </a:spcAft>
              <a:buSzPct val="37422"/>
              <a:buFont typeface="Arial"/>
              <a:buNone/>
            </a:pPr>
            <a:r>
              <a:rPr b="1" lang="en-US" sz="5200">
                <a:highlight>
                  <a:srgbClr val="FF0000"/>
                </a:highlight>
              </a:rPr>
              <a:t>ATENÇÃO:</a:t>
            </a:r>
            <a:endParaRPr sz="5200">
              <a:highlight>
                <a:srgbClr val="FF0000"/>
              </a:highlight>
            </a:endParaRPr>
          </a:p>
          <a:p>
            <a:pPr indent="0" lvl="0" marL="180000" rtl="0" algn="ctr">
              <a:lnSpc>
                <a:spcPct val="100000"/>
              </a:lnSpc>
              <a:spcBef>
                <a:spcPts val="2000"/>
              </a:spcBef>
              <a:spcAft>
                <a:spcPts val="0"/>
              </a:spcAft>
              <a:buSzPct val="37422"/>
              <a:buFont typeface="Arial"/>
              <a:buNone/>
            </a:pPr>
            <a:r>
              <a:rPr b="1" lang="en-US" sz="5200"/>
              <a:t>Apague esta página de orientações, deixando no arquivo somente o banner a ser impresso (</a:t>
            </a:r>
            <a:r>
              <a:rPr b="1" lang="en-US" sz="5200">
                <a:solidFill>
                  <a:srgbClr val="FF0000"/>
                </a:solidFill>
              </a:rPr>
              <a:t>cada banner deve conter apenas uma página</a:t>
            </a:r>
            <a:r>
              <a:rPr b="1" lang="en-US" sz="5200"/>
              <a:t>).</a:t>
            </a:r>
            <a:endParaRPr/>
          </a:p>
          <a:p>
            <a:pPr indent="-228600" lvl="0" marL="457200" rtl="0" algn="l">
              <a:lnSpc>
                <a:spcPct val="100000"/>
              </a:lnSpc>
              <a:spcBef>
                <a:spcPts val="2360"/>
              </a:spcBef>
              <a:spcAft>
                <a:spcPts val="0"/>
              </a:spcAft>
              <a:buClr>
                <a:schemeClr val="dk1"/>
              </a:buClr>
              <a:buSzPts val="1654"/>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2"/>
        </a:solidFill>
      </p:bgPr>
    </p:bg>
    <p:spTree>
      <p:nvGrpSpPr>
        <p:cNvPr id="94" name="Shape 94"/>
        <p:cNvGrpSpPr/>
        <p:nvPr/>
      </p:nvGrpSpPr>
      <p:grpSpPr>
        <a:xfrm>
          <a:off x="0" y="0"/>
          <a:ext cx="0" cy="0"/>
          <a:chOff x="0" y="0"/>
          <a:chExt cx="0" cy="0"/>
        </a:xfrm>
      </p:grpSpPr>
      <p:pic>
        <p:nvPicPr>
          <p:cNvPr id="95" name="Google Shape;95;p1"/>
          <p:cNvPicPr preferRelativeResize="0"/>
          <p:nvPr/>
        </p:nvPicPr>
        <p:blipFill rotWithShape="1">
          <a:blip r:embed="rId3">
            <a:alphaModFix/>
          </a:blip>
          <a:srcRect b="0" l="0" r="0" t="0"/>
          <a:stretch/>
        </p:blipFill>
        <p:spPr>
          <a:xfrm>
            <a:off x="975" y="0"/>
            <a:ext cx="32398953" cy="43200629"/>
          </a:xfrm>
          <a:prstGeom prst="rect">
            <a:avLst/>
          </a:prstGeom>
          <a:noFill/>
          <a:ln>
            <a:noFill/>
          </a:ln>
        </p:spPr>
      </p:pic>
      <p:sp>
        <p:nvSpPr>
          <p:cNvPr id="96" name="Google Shape;96;p1"/>
          <p:cNvSpPr txBox="1"/>
          <p:nvPr/>
        </p:nvSpPr>
        <p:spPr>
          <a:xfrm>
            <a:off x="9944100" y="2478425"/>
            <a:ext cx="16758300" cy="5633700"/>
          </a:xfrm>
          <a:prstGeom prst="rect">
            <a:avLst/>
          </a:prstGeom>
          <a:noFill/>
          <a:ln>
            <a:noFill/>
          </a:ln>
          <a:effectLst>
            <a:outerShdw blurRad="40000" rotWithShape="0" dir="5400000" dist="20000">
              <a:srgbClr val="000000">
                <a:alpha val="37254"/>
              </a:srgbClr>
            </a:outerShdw>
          </a:effectLst>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7200"/>
              <a:buFont typeface="Arial"/>
              <a:buNone/>
            </a:pPr>
            <a:r>
              <a:rPr b="1" i="0" lang="en-US" sz="5400" u="none" cap="none" strike="noStrike">
                <a:solidFill>
                  <a:schemeClr val="dk1"/>
                </a:solidFill>
                <a:latin typeface="Calibri"/>
                <a:ea typeface="Calibri"/>
                <a:cs typeface="Calibri"/>
                <a:sym typeface="Calibri"/>
              </a:rPr>
              <a:t>TÍTULO DO TRABALHO (</a:t>
            </a:r>
            <a:r>
              <a:rPr b="1" lang="en-US" sz="5400">
                <a:solidFill>
                  <a:schemeClr val="dk1"/>
                </a:solidFill>
                <a:latin typeface="Calibri"/>
                <a:ea typeface="Calibri"/>
                <a:cs typeface="Calibri"/>
                <a:sym typeface="Calibri"/>
              </a:rPr>
              <a:t>MÁX. 14 PALAVRAS, CAIXA ALTA, NEGRITO, FONTE: CALIBRI, TAMANHO DA FONTE: 54, CENTRALIZADO</a:t>
            </a:r>
            <a:r>
              <a:rPr b="1" lang="en-US" sz="5400">
                <a:solidFill>
                  <a:schemeClr val="dk1"/>
                </a:solidFill>
                <a:latin typeface="Calibri"/>
                <a:ea typeface="Calibri"/>
                <a:cs typeface="Calibri"/>
                <a:sym typeface="Calibri"/>
              </a:rPr>
              <a:t>)</a:t>
            </a:r>
            <a:endParaRPr b="1" sz="5400">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7200"/>
              <a:buFont typeface="Arial"/>
              <a:buNone/>
            </a:pPr>
            <a:r>
              <a:t/>
            </a:r>
            <a:endParaRPr sz="5400">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7200"/>
              <a:buFont typeface="Arial"/>
              <a:buNone/>
            </a:pPr>
            <a:r>
              <a:t/>
            </a:r>
            <a:endParaRPr b="0" i="0" sz="72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7200"/>
              <a:buFont typeface="Arial"/>
              <a:buNone/>
            </a:pPr>
            <a:r>
              <a:t/>
            </a:r>
            <a:endParaRPr b="0" i="0" sz="7200" u="none" cap="none" strike="noStrike">
              <a:solidFill>
                <a:schemeClr val="dk1"/>
              </a:solidFill>
              <a:latin typeface="Calibri"/>
              <a:ea typeface="Calibri"/>
              <a:cs typeface="Calibri"/>
              <a:sym typeface="Calibri"/>
            </a:endParaRPr>
          </a:p>
        </p:txBody>
      </p:sp>
      <p:sp>
        <p:nvSpPr>
          <p:cNvPr id="97" name="Google Shape;97;p1"/>
          <p:cNvSpPr txBox="1"/>
          <p:nvPr/>
        </p:nvSpPr>
        <p:spPr>
          <a:xfrm>
            <a:off x="7500194" y="6361163"/>
            <a:ext cx="18958800" cy="39096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400"/>
              <a:buFont typeface="Arial"/>
              <a:buNone/>
            </a:pPr>
            <a:r>
              <a:rPr b="0" i="0" lang="en-US" sz="4400" u="none" cap="none" strike="noStrike">
                <a:solidFill>
                  <a:schemeClr val="dk1"/>
                </a:solidFill>
                <a:latin typeface="Calibri"/>
                <a:ea typeface="Calibri"/>
                <a:cs typeface="Calibri"/>
                <a:sym typeface="Calibri"/>
              </a:rPr>
              <a:t>Primeiro AUTOR¹</a:t>
            </a:r>
            <a:r>
              <a:rPr b="0" baseline="30000" i="0" lang="en-US" sz="4400" u="none" cap="none" strike="noStrike">
                <a:solidFill>
                  <a:schemeClr val="dk1"/>
                </a:solidFill>
                <a:latin typeface="Calibri"/>
                <a:ea typeface="Calibri"/>
                <a:cs typeface="Calibri"/>
                <a:sym typeface="Calibri"/>
              </a:rPr>
              <a:t>*</a:t>
            </a:r>
            <a:r>
              <a:rPr b="0" i="0" lang="en-US" sz="4400" u="none" cap="none" strike="noStrike">
                <a:solidFill>
                  <a:schemeClr val="dk1"/>
                </a:solidFill>
                <a:latin typeface="Calibri"/>
                <a:ea typeface="Calibri"/>
                <a:cs typeface="Calibri"/>
                <a:sym typeface="Calibri"/>
              </a:rPr>
              <a:t>, Segundo AUTOR¹, Terceiro AUTOR¹...</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4000"/>
              <a:buFont typeface="Arial"/>
              <a:buNone/>
            </a:pPr>
            <a:r>
              <a:rPr b="0" i="1" lang="en-US" sz="4000" u="none" cap="none" strike="noStrike">
                <a:solidFill>
                  <a:schemeClr val="dk1"/>
                </a:solidFill>
                <a:latin typeface="Calibri"/>
                <a:ea typeface="Calibri"/>
                <a:cs typeface="Calibri"/>
                <a:sym typeface="Calibri"/>
              </a:rPr>
              <a:t>¹ Instituição *e-mail: </a:t>
            </a:r>
            <a:r>
              <a:rPr b="0" i="1" lang="en-US" sz="4000" cap="none" strike="noStrike">
                <a:solidFill>
                  <a:schemeClr val="dk1"/>
                </a:solidFill>
                <a:uFill>
                  <a:noFill/>
                </a:uFill>
                <a:latin typeface="Calibri"/>
                <a:ea typeface="Calibri"/>
                <a:cs typeface="Calibri"/>
                <a:sym typeface="Calibri"/>
                <a:hlinkClick r:id="rId4">
                  <a:extLst>
                    <a:ext uri="{A12FA001-AC4F-418D-AE19-62706E023703}">
                      <ahyp:hlinkClr val="tx"/>
                    </a:ext>
                  </a:extLst>
                </a:hlinkClick>
              </a:rPr>
              <a:t>primeiroautor@gmail.com</a:t>
            </a:r>
            <a:endParaRPr/>
          </a:p>
          <a:p>
            <a:pPr indent="0" lvl="0" marL="0" marR="0" rtl="0" algn="ctr">
              <a:lnSpc>
                <a:spcPct val="100000"/>
              </a:lnSpc>
              <a:spcBef>
                <a:spcPts val="0"/>
              </a:spcBef>
              <a:spcAft>
                <a:spcPts val="0"/>
              </a:spcAft>
              <a:buClr>
                <a:srgbClr val="000000"/>
              </a:buClr>
              <a:buSzPts val="4000"/>
              <a:buFont typeface="Arial"/>
              <a:buNone/>
            </a:pPr>
            <a:r>
              <a:t/>
            </a:r>
            <a:endParaRPr b="1" i="0" sz="40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4000"/>
              <a:buFont typeface="Arial"/>
              <a:buNone/>
            </a:pPr>
            <a:r>
              <a:rPr b="1" i="0" lang="en-US" sz="4400" u="none" cap="none" strike="noStrike">
                <a:solidFill>
                  <a:schemeClr val="dk1"/>
                </a:solidFill>
                <a:latin typeface="Calibri"/>
                <a:ea typeface="Calibri"/>
                <a:cs typeface="Calibri"/>
                <a:sym typeface="Calibri"/>
              </a:rPr>
              <a:t>Eixo temático: </a:t>
            </a:r>
            <a:endParaRPr b="1" i="0" sz="4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000"/>
              <a:buFont typeface="Arial"/>
              <a:buNone/>
            </a:pPr>
            <a:r>
              <a:t/>
            </a:r>
            <a:endParaRPr b="0" i="1" sz="4000" u="none" cap="none" strike="noStrike">
              <a:solidFill>
                <a:schemeClr val="dk1"/>
              </a:solidFill>
              <a:latin typeface="Calibri"/>
              <a:ea typeface="Calibri"/>
              <a:cs typeface="Calibri"/>
              <a:sym typeface="Calibri"/>
            </a:endParaRPr>
          </a:p>
        </p:txBody>
      </p:sp>
      <p:sp>
        <p:nvSpPr>
          <p:cNvPr descr="http://www.esmaltec.com.br/includes/images/gpl.png" id="98" name="Google Shape;98;p1"/>
          <p:cNvSpPr/>
          <p:nvPr/>
        </p:nvSpPr>
        <p:spPr>
          <a:xfrm>
            <a:off x="63491" y="3464210"/>
            <a:ext cx="304755" cy="30475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7699"/>
              <a:buFont typeface="Arial"/>
              <a:buNone/>
            </a:pPr>
            <a:r>
              <a:t/>
            </a:r>
            <a:endParaRPr b="0" i="0" sz="7699" u="none" cap="none" strike="noStrike">
              <a:solidFill>
                <a:schemeClr val="dk1"/>
              </a:solidFill>
              <a:latin typeface="Calibri"/>
              <a:ea typeface="Calibri"/>
              <a:cs typeface="Calibri"/>
              <a:sym typeface="Calibri"/>
            </a:endParaRPr>
          </a:p>
        </p:txBody>
      </p:sp>
      <p:sp>
        <p:nvSpPr>
          <p:cNvPr id="99" name="Google Shape;99;p1"/>
          <p:cNvSpPr txBox="1"/>
          <p:nvPr/>
        </p:nvSpPr>
        <p:spPr>
          <a:xfrm>
            <a:off x="1726036" y="10642285"/>
            <a:ext cx="14159303" cy="83099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0" lang="en-US" sz="4800" u="none" cap="none" strike="noStrike">
                <a:solidFill>
                  <a:srgbClr val="0553F1"/>
                </a:solidFill>
                <a:latin typeface="Calibri"/>
                <a:ea typeface="Calibri"/>
                <a:cs typeface="Calibri"/>
                <a:sym typeface="Calibri"/>
              </a:rPr>
              <a:t>INTRODUÇÃO</a:t>
            </a:r>
            <a:endParaRPr b="0" i="0" sz="1400" u="none" cap="none" strike="noStrike">
              <a:solidFill>
                <a:srgbClr val="0553F1"/>
              </a:solidFill>
              <a:latin typeface="Arial"/>
              <a:ea typeface="Arial"/>
              <a:cs typeface="Arial"/>
              <a:sym typeface="Arial"/>
            </a:endParaRPr>
          </a:p>
        </p:txBody>
      </p:sp>
      <p:sp>
        <p:nvSpPr>
          <p:cNvPr id="100" name="Google Shape;100;p1"/>
          <p:cNvSpPr txBox="1"/>
          <p:nvPr/>
        </p:nvSpPr>
        <p:spPr>
          <a:xfrm>
            <a:off x="1531938" y="22945370"/>
            <a:ext cx="141078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0" lang="en-US" sz="4800" u="none" cap="none" strike="noStrike">
                <a:solidFill>
                  <a:srgbClr val="0553F1"/>
                </a:solidFill>
                <a:latin typeface="Calibri"/>
                <a:ea typeface="Calibri"/>
                <a:cs typeface="Calibri"/>
                <a:sym typeface="Calibri"/>
              </a:rPr>
              <a:t>METODOLOGIA</a:t>
            </a:r>
            <a:endParaRPr b="0" i="0" sz="1400" u="none" cap="none" strike="noStrike">
              <a:solidFill>
                <a:srgbClr val="0553F1"/>
              </a:solidFill>
              <a:latin typeface="Arial"/>
              <a:ea typeface="Arial"/>
              <a:cs typeface="Arial"/>
              <a:sym typeface="Arial"/>
            </a:endParaRPr>
          </a:p>
        </p:txBody>
      </p:sp>
      <p:sp>
        <p:nvSpPr>
          <p:cNvPr id="101" name="Google Shape;101;p1"/>
          <p:cNvSpPr txBox="1"/>
          <p:nvPr/>
        </p:nvSpPr>
        <p:spPr>
          <a:xfrm>
            <a:off x="16741948" y="10642285"/>
            <a:ext cx="14155219" cy="83099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0" lang="en-US" sz="4800" u="none" cap="none" strike="noStrike">
                <a:solidFill>
                  <a:srgbClr val="0553F1"/>
                </a:solidFill>
                <a:latin typeface="Calibri"/>
                <a:ea typeface="Calibri"/>
                <a:cs typeface="Calibri"/>
                <a:sym typeface="Calibri"/>
              </a:rPr>
              <a:t>RESULTADOS E DISCUSSÃO</a:t>
            </a:r>
            <a:endParaRPr b="0" i="0" sz="1400" u="none" cap="none" strike="noStrike">
              <a:solidFill>
                <a:srgbClr val="0553F1"/>
              </a:solidFill>
              <a:latin typeface="Arial"/>
              <a:ea typeface="Arial"/>
              <a:cs typeface="Arial"/>
              <a:sym typeface="Arial"/>
            </a:endParaRPr>
          </a:p>
        </p:txBody>
      </p:sp>
      <p:sp>
        <p:nvSpPr>
          <p:cNvPr id="102" name="Google Shape;102;p1"/>
          <p:cNvSpPr txBox="1"/>
          <p:nvPr/>
        </p:nvSpPr>
        <p:spPr>
          <a:xfrm>
            <a:off x="16798475" y="28551252"/>
            <a:ext cx="141552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0" lang="en-US" sz="4800" u="none" cap="none" strike="noStrike">
                <a:solidFill>
                  <a:srgbClr val="0553F1"/>
                </a:solidFill>
                <a:latin typeface="Calibri"/>
                <a:ea typeface="Calibri"/>
                <a:cs typeface="Calibri"/>
                <a:sym typeface="Calibri"/>
              </a:rPr>
              <a:t>CONCLUSÃO</a:t>
            </a:r>
            <a:endParaRPr b="0" i="0" sz="1400" u="none" cap="none" strike="noStrike">
              <a:solidFill>
                <a:srgbClr val="0553F1"/>
              </a:solidFill>
              <a:latin typeface="Arial"/>
              <a:ea typeface="Arial"/>
              <a:cs typeface="Arial"/>
              <a:sym typeface="Arial"/>
            </a:endParaRPr>
          </a:p>
        </p:txBody>
      </p:sp>
      <p:sp>
        <p:nvSpPr>
          <p:cNvPr id="103" name="Google Shape;103;p1"/>
          <p:cNvSpPr/>
          <p:nvPr/>
        </p:nvSpPr>
        <p:spPr>
          <a:xfrm>
            <a:off x="1856125" y="11638625"/>
            <a:ext cx="13899000" cy="10611900"/>
          </a:xfrm>
          <a:prstGeom prst="rect">
            <a:avLst/>
          </a:prstGeom>
          <a:noFill/>
          <a:ln>
            <a:noFill/>
          </a:ln>
        </p:spPr>
        <p:txBody>
          <a:bodyPr anchorCtr="0" anchor="t" bIns="45700" lIns="91425" spcFirstLastPara="1" rIns="91425" wrap="square" tIns="45700">
            <a:spAutoFit/>
          </a:bodyPr>
          <a:lstStyle/>
          <a:p>
            <a:pPr indent="457200" lvl="0" marL="0" marR="0" rtl="0" algn="just">
              <a:lnSpc>
                <a:spcPct val="100000"/>
              </a:lnSpc>
              <a:spcBef>
                <a:spcPts val="0"/>
              </a:spcBef>
              <a:spcAft>
                <a:spcPts val="0"/>
              </a:spcAft>
              <a:buClr>
                <a:srgbClr val="000000"/>
              </a:buClr>
              <a:buSzPts val="4400"/>
              <a:buFont typeface="Arial"/>
              <a:buNone/>
            </a:pPr>
            <a:r>
              <a:rPr b="0" i="0" lang="en-US" sz="4400" u="none" cap="none" strike="noStrike">
                <a:solidFill>
                  <a:schemeClr val="dk1"/>
                </a:solidFill>
                <a:latin typeface="Calibri"/>
                <a:ea typeface="Calibri"/>
                <a:cs typeface="Calibri"/>
                <a:sym typeface="Calibri"/>
              </a:rPr>
              <a:t>A introdução deve apresentar a contextualização do trabalho, contendo o tema e o objetivo do trabalho e a justificativa (argumentar a importância da pesquisa). </a:t>
            </a:r>
            <a:endParaRPr/>
          </a:p>
          <a:p>
            <a:pPr indent="457200" lvl="0" marL="0" marR="0" rtl="0" algn="just">
              <a:lnSpc>
                <a:spcPct val="100000"/>
              </a:lnSpc>
              <a:spcBef>
                <a:spcPts val="0"/>
              </a:spcBef>
              <a:spcAft>
                <a:spcPts val="0"/>
              </a:spcAft>
              <a:buClr>
                <a:srgbClr val="000000"/>
              </a:buClr>
              <a:buSzPts val="4400"/>
              <a:buFont typeface="Arial"/>
              <a:buNone/>
            </a:pPr>
            <a:r>
              <a:rPr b="0" i="0" lang="en-US" sz="4400" u="none" cap="none" strike="noStrike">
                <a:solidFill>
                  <a:schemeClr val="dk1"/>
                </a:solidFill>
                <a:latin typeface="Calibri"/>
                <a:ea typeface="Calibri"/>
                <a:cs typeface="Calibri"/>
                <a:sym typeface="Calibri"/>
              </a:rPr>
              <a:t>Fonte: calibri, tamanho da fonte: 44, justificado, com espaçamento simples.</a:t>
            </a:r>
            <a:endParaRPr sz="4400">
              <a:solidFill>
                <a:schemeClr val="dk1"/>
              </a:solidFill>
              <a:latin typeface="Calibri"/>
              <a:ea typeface="Calibri"/>
              <a:cs typeface="Calibri"/>
              <a:sym typeface="Calibri"/>
            </a:endParaRPr>
          </a:p>
          <a:p>
            <a:pPr indent="457200" lvl="0" marL="0" marR="0" rtl="0" algn="just">
              <a:lnSpc>
                <a:spcPct val="100000"/>
              </a:lnSpc>
              <a:spcBef>
                <a:spcPts val="0"/>
              </a:spcBef>
              <a:spcAft>
                <a:spcPts val="0"/>
              </a:spcAft>
              <a:buNone/>
            </a:pPr>
            <a:r>
              <a:rPr b="0" i="0" lang="en-US" sz="4400" u="none" cap="none" strike="noStrike">
                <a:solidFill>
                  <a:srgbClr val="000000"/>
                </a:solidFill>
                <a:latin typeface="Calibri"/>
                <a:ea typeface="Calibri"/>
                <a:cs typeface="Calibri"/>
                <a:sym typeface="Calibri"/>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endParaRPr/>
          </a:p>
          <a:p>
            <a:pPr indent="0" lvl="0" marL="0" marR="0" rtl="0" algn="just">
              <a:lnSpc>
                <a:spcPct val="100000"/>
              </a:lnSpc>
              <a:spcBef>
                <a:spcPts val="0"/>
              </a:spcBef>
              <a:spcAft>
                <a:spcPts val="0"/>
              </a:spcAft>
              <a:buClr>
                <a:srgbClr val="000000"/>
              </a:buClr>
              <a:buSzPts val="4400"/>
              <a:buFont typeface="Arial"/>
              <a:buNone/>
            </a:pPr>
            <a:r>
              <a:t/>
            </a:r>
            <a:endParaRPr b="0" i="0" sz="44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4" name="Google Shape;104;p1"/>
          <p:cNvSpPr/>
          <p:nvPr/>
        </p:nvSpPr>
        <p:spPr>
          <a:xfrm>
            <a:off x="16927297" y="30002918"/>
            <a:ext cx="13897500" cy="4155000"/>
          </a:xfrm>
          <a:prstGeom prst="rect">
            <a:avLst/>
          </a:prstGeom>
          <a:noFill/>
          <a:ln>
            <a:noFill/>
          </a:ln>
        </p:spPr>
        <p:txBody>
          <a:bodyPr anchorCtr="0" anchor="t" bIns="45700" lIns="91425" spcFirstLastPara="1" rIns="91425" wrap="square" tIns="45700">
            <a:spAutoFit/>
          </a:bodyPr>
          <a:lstStyle/>
          <a:p>
            <a:pPr indent="457200" lvl="0" marL="0" marR="0" rtl="0" algn="just">
              <a:lnSpc>
                <a:spcPct val="100000"/>
              </a:lnSpc>
              <a:spcBef>
                <a:spcPts val="0"/>
              </a:spcBef>
              <a:spcAft>
                <a:spcPts val="0"/>
              </a:spcAft>
              <a:buClr>
                <a:srgbClr val="000000"/>
              </a:buClr>
              <a:buSzPts val="4400"/>
              <a:buFont typeface="Arial"/>
              <a:buNone/>
            </a:pPr>
            <a:r>
              <a:rPr b="0" i="0" lang="en-US" sz="4400" u="none" cap="none" strike="noStrike">
                <a:solidFill>
                  <a:schemeClr val="dk1"/>
                </a:solidFill>
                <a:latin typeface="Calibri"/>
                <a:ea typeface="Calibri"/>
                <a:cs typeface="Calibri"/>
                <a:sym typeface="Calibri"/>
              </a:rPr>
              <a:t>Considerações finais do trajeto total do trabalho e seus resultados. Deve-se relacionar de forma clara como os resultados apresentados atenderam aos objetivos do trabalho.</a:t>
            </a:r>
            <a:endParaRPr/>
          </a:p>
          <a:p>
            <a:pPr indent="457200" lvl="0" marL="0" marR="0" rtl="0" algn="just">
              <a:lnSpc>
                <a:spcPct val="100000"/>
              </a:lnSpc>
              <a:spcBef>
                <a:spcPts val="0"/>
              </a:spcBef>
              <a:spcAft>
                <a:spcPts val="0"/>
              </a:spcAft>
              <a:buNone/>
            </a:pPr>
            <a:r>
              <a:rPr b="0" i="0" lang="en-US" sz="4400" u="none" cap="none" strike="noStrike">
                <a:solidFill>
                  <a:schemeClr val="dk1"/>
                </a:solidFill>
                <a:latin typeface="Calibri"/>
                <a:ea typeface="Calibri"/>
                <a:cs typeface="Calibri"/>
                <a:sym typeface="Calibri"/>
              </a:rPr>
              <a:t>Fonte: calibri, tamanho da fonte: 44, justificado, com espaçamento simples.</a:t>
            </a:r>
            <a:endParaRPr/>
          </a:p>
        </p:txBody>
      </p:sp>
      <p:sp>
        <p:nvSpPr>
          <p:cNvPr id="105" name="Google Shape;105;p1"/>
          <p:cNvSpPr txBox="1"/>
          <p:nvPr/>
        </p:nvSpPr>
        <p:spPr>
          <a:xfrm>
            <a:off x="16913584" y="11728763"/>
            <a:ext cx="13543500" cy="3016800"/>
          </a:xfrm>
          <a:prstGeom prst="rect">
            <a:avLst/>
          </a:prstGeom>
          <a:noFill/>
          <a:ln>
            <a:noFill/>
          </a:ln>
        </p:spPr>
        <p:txBody>
          <a:bodyPr anchorCtr="0" anchor="t" bIns="45700" lIns="91425" spcFirstLastPara="1" rIns="91425" wrap="square" tIns="45700">
            <a:spAutoFit/>
          </a:bodyPr>
          <a:lstStyle/>
          <a:p>
            <a:pPr indent="457200" lvl="0" marL="0" marR="0" rtl="0" algn="just">
              <a:lnSpc>
                <a:spcPct val="100000"/>
              </a:lnSpc>
              <a:spcBef>
                <a:spcPts val="0"/>
              </a:spcBef>
              <a:spcAft>
                <a:spcPts val="0"/>
              </a:spcAft>
              <a:buClr>
                <a:srgbClr val="000000"/>
              </a:buClr>
              <a:buSzPts val="4400"/>
              <a:buFont typeface="Arial"/>
              <a:buNone/>
            </a:pPr>
            <a:r>
              <a:rPr b="0" i="0" lang="en-US" sz="4400" u="none" cap="none" strike="noStrike">
                <a:solidFill>
                  <a:schemeClr val="dk1"/>
                </a:solidFill>
                <a:latin typeface="Calibri"/>
                <a:ea typeface="Calibri"/>
                <a:cs typeface="Calibri"/>
                <a:sym typeface="Calibri"/>
              </a:rPr>
              <a:t>Apresente os resultados do estudo de acordo com os objetivos apontados na Introdução. </a:t>
            </a:r>
            <a:endParaRPr/>
          </a:p>
          <a:p>
            <a:pPr indent="457200" lvl="0" marL="0" marR="0" rtl="0" algn="just">
              <a:lnSpc>
                <a:spcPct val="100000"/>
              </a:lnSpc>
              <a:spcBef>
                <a:spcPts val="0"/>
              </a:spcBef>
              <a:spcAft>
                <a:spcPts val="0"/>
              </a:spcAft>
              <a:buNone/>
            </a:pPr>
            <a:r>
              <a:rPr b="0" i="0" lang="en-US" sz="4400" u="none" cap="none" strike="noStrike">
                <a:solidFill>
                  <a:schemeClr val="dk1"/>
                </a:solidFill>
                <a:latin typeface="Calibri"/>
                <a:ea typeface="Calibri"/>
                <a:cs typeface="Calibri"/>
                <a:sym typeface="Calibri"/>
              </a:rPr>
              <a:t>Fonte: calibri, tamanho da fonte: 44, justificado, com espaçamento simples.</a:t>
            </a:r>
            <a:endParaRPr/>
          </a:p>
          <a:p>
            <a:pPr indent="0" lvl="0" marL="0" marR="0" rtl="0" algn="just">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6" name="Google Shape;106;p1"/>
          <p:cNvSpPr txBox="1"/>
          <p:nvPr/>
        </p:nvSpPr>
        <p:spPr>
          <a:xfrm>
            <a:off x="16941114" y="23401903"/>
            <a:ext cx="13869900" cy="4155900"/>
          </a:xfrm>
          <a:prstGeom prst="rect">
            <a:avLst/>
          </a:prstGeom>
          <a:noFill/>
          <a:ln>
            <a:noFill/>
          </a:ln>
        </p:spPr>
        <p:txBody>
          <a:bodyPr anchorCtr="0" anchor="t" bIns="45700" lIns="91425" spcFirstLastPara="1" rIns="91425" wrap="square" tIns="45700">
            <a:spAutoFit/>
          </a:bodyPr>
          <a:lstStyle/>
          <a:p>
            <a:pPr indent="457200" lvl="0" marL="0" marR="0" rtl="0" algn="just">
              <a:lnSpc>
                <a:spcPct val="100000"/>
              </a:lnSpc>
              <a:spcBef>
                <a:spcPts val="0"/>
              </a:spcBef>
              <a:spcAft>
                <a:spcPts val="0"/>
              </a:spcAft>
              <a:buNone/>
            </a:pPr>
            <a:r>
              <a:rPr b="0" i="0" lang="en-US" sz="4400" u="none" cap="none" strike="noStrike">
                <a:solidFill>
                  <a:srgbClr val="000000"/>
                </a:solidFill>
                <a:latin typeface="Calibri"/>
                <a:ea typeface="Calibri"/>
                <a:cs typeface="Calibri"/>
                <a:sym typeface="Calibri"/>
              </a:rPr>
              <a:t>Texto texto texto texto texto texto texto texto texto texto texto texto texto texto texto texto texto texto texto texto texto texto texto texto texto texto texto texto texto texto texto texto texto texto texto texto texto texto texto</a:t>
            </a:r>
            <a:r>
              <a:rPr b="0" i="0" lang="en-US" sz="4400" u="none" cap="none" strike="noStrike">
                <a:solidFill>
                  <a:srgbClr val="000000"/>
                </a:solidFill>
                <a:latin typeface="Arial"/>
                <a:ea typeface="Arial"/>
                <a:cs typeface="Arial"/>
                <a:sym typeface="Arial"/>
              </a:rPr>
              <a:t>. </a:t>
            </a:r>
            <a:r>
              <a:rPr b="0" i="0" lang="en-US" sz="4400" u="none" cap="none" strike="noStrike">
                <a:solidFill>
                  <a:srgbClr val="000000"/>
                </a:solidFill>
                <a:latin typeface="Calibri"/>
                <a:ea typeface="Calibri"/>
                <a:cs typeface="Calibri"/>
                <a:sym typeface="Calibri"/>
              </a:rPr>
              <a:t>Texto texto texto texto texto texto texto texto texto texto texto texto texto texto texto texto texto texto texto</a:t>
            </a:r>
            <a:r>
              <a:rPr b="0" i="0" lang="en-US" sz="4400" u="none" cap="none" strike="noStrike">
                <a:solidFill>
                  <a:srgbClr val="000000"/>
                </a:solidFill>
                <a:latin typeface="Arial"/>
                <a:ea typeface="Arial"/>
                <a:cs typeface="Arial"/>
                <a:sym typeface="Arial"/>
              </a:rPr>
              <a:t>.</a:t>
            </a:r>
            <a:endParaRPr/>
          </a:p>
        </p:txBody>
      </p:sp>
      <p:sp>
        <p:nvSpPr>
          <p:cNvPr id="107" name="Google Shape;107;p1"/>
          <p:cNvSpPr/>
          <p:nvPr/>
        </p:nvSpPr>
        <p:spPr>
          <a:xfrm>
            <a:off x="1637102" y="31378593"/>
            <a:ext cx="13897500" cy="3693300"/>
          </a:xfrm>
          <a:prstGeom prst="rect">
            <a:avLst/>
          </a:prstGeom>
          <a:noFill/>
          <a:ln>
            <a:noFill/>
          </a:ln>
        </p:spPr>
        <p:txBody>
          <a:bodyPr anchorCtr="0" anchor="t" bIns="45700" lIns="91425" spcFirstLastPara="1" rIns="91425" wrap="square" tIns="45700">
            <a:spAutoFit/>
          </a:bodyPr>
          <a:lstStyle/>
          <a:p>
            <a:pPr indent="457200" lvl="0" marL="0" marR="0" rtl="0" algn="just">
              <a:lnSpc>
                <a:spcPct val="100000"/>
              </a:lnSpc>
              <a:spcBef>
                <a:spcPts val="0"/>
              </a:spcBef>
              <a:spcAft>
                <a:spcPts val="0"/>
              </a:spcAft>
              <a:buClr>
                <a:srgbClr val="000000"/>
              </a:buClr>
              <a:buSzPts val="4400"/>
              <a:buFont typeface="Arial"/>
              <a:buNone/>
            </a:pPr>
            <a:r>
              <a:rPr b="0" i="0" lang="en-US" sz="4400" u="none" cap="none" strike="noStrike">
                <a:solidFill>
                  <a:schemeClr val="dk1"/>
                </a:solidFill>
                <a:latin typeface="Calibri"/>
                <a:ea typeface="Calibri"/>
                <a:cs typeface="Calibri"/>
                <a:sym typeface="Calibri"/>
              </a:rPr>
              <a:t>Descreva como a pesquisa/trabalho foi realizada(o). Apontar as ferramentas e técnicas utilizadas para coleta dos dados e para a análise dos dados.</a:t>
            </a:r>
            <a:endParaRPr/>
          </a:p>
          <a:p>
            <a:pPr indent="457200" lvl="0" marL="0" marR="0" rtl="0" algn="just">
              <a:lnSpc>
                <a:spcPct val="100000"/>
              </a:lnSpc>
              <a:spcBef>
                <a:spcPts val="0"/>
              </a:spcBef>
              <a:spcAft>
                <a:spcPts val="0"/>
              </a:spcAft>
              <a:buNone/>
            </a:pPr>
            <a:r>
              <a:rPr b="0" i="0" lang="en-US" sz="4400" u="none" cap="none" strike="noStrike">
                <a:solidFill>
                  <a:schemeClr val="dk1"/>
                </a:solidFill>
                <a:latin typeface="Calibri"/>
                <a:ea typeface="Calibri"/>
                <a:cs typeface="Calibri"/>
                <a:sym typeface="Calibri"/>
              </a:rPr>
              <a:t>Fonte: calibri, tamanho da fonte: 44, justificado, com espaçamento simples.</a:t>
            </a:r>
            <a:endParaRPr/>
          </a:p>
          <a:p>
            <a:pPr indent="0" lvl="0" marL="0" marR="0" rtl="0" algn="just">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1"/>
          <p:cNvSpPr txBox="1"/>
          <p:nvPr/>
        </p:nvSpPr>
        <p:spPr>
          <a:xfrm>
            <a:off x="1633450" y="36907925"/>
            <a:ext cx="141078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n-US" sz="4800" u="none" cap="none" strike="noStrike">
                <a:solidFill>
                  <a:srgbClr val="0553F1"/>
                </a:solidFill>
                <a:latin typeface="Calibri"/>
                <a:ea typeface="Calibri"/>
                <a:cs typeface="Calibri"/>
                <a:sym typeface="Calibri"/>
              </a:rPr>
              <a:t>REFERÊNCIAS</a:t>
            </a:r>
            <a:endParaRPr b="0" i="0" sz="1400" u="none" cap="none" strike="noStrike">
              <a:solidFill>
                <a:srgbClr val="0553F1"/>
              </a:solidFill>
              <a:latin typeface="Arial"/>
              <a:ea typeface="Arial"/>
              <a:cs typeface="Arial"/>
              <a:sym typeface="Arial"/>
            </a:endParaRPr>
          </a:p>
        </p:txBody>
      </p:sp>
      <p:sp>
        <p:nvSpPr>
          <p:cNvPr id="109" name="Google Shape;109;p1"/>
          <p:cNvSpPr/>
          <p:nvPr/>
        </p:nvSpPr>
        <p:spPr>
          <a:xfrm>
            <a:off x="1633401" y="37738925"/>
            <a:ext cx="29177700" cy="21237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4400"/>
              <a:buFont typeface="Arial"/>
              <a:buNone/>
            </a:pPr>
            <a:r>
              <a:rPr b="0" i="0" lang="en-US" sz="4400" u="none" cap="none" strike="noStrike">
                <a:solidFill>
                  <a:schemeClr val="dk1"/>
                </a:solidFill>
                <a:latin typeface="Calibri"/>
                <a:ea typeface="Calibri"/>
                <a:cs typeface="Calibri"/>
                <a:sym typeface="Calibri"/>
              </a:rPr>
              <a:t>[1] Referência segundo a ABNT</a:t>
            </a:r>
            <a:r>
              <a:rPr lang="en-US" sz="4400">
                <a:solidFill>
                  <a:schemeClr val="dk1"/>
                </a:solidFill>
                <a:latin typeface="Calibri"/>
                <a:ea typeface="Calibri"/>
                <a:cs typeface="Calibri"/>
                <a:sym typeface="Calibri"/>
              </a:rPr>
              <a:t>. </a:t>
            </a:r>
            <a:endParaRPr sz="4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4400"/>
              <a:buFont typeface="Arial"/>
              <a:buNone/>
            </a:pPr>
            <a:r>
              <a:rPr b="0" i="0" lang="en-US" sz="4400" u="none" cap="none" strike="noStrike">
                <a:solidFill>
                  <a:schemeClr val="dk1"/>
                </a:solidFill>
                <a:latin typeface="Calibri"/>
                <a:ea typeface="Calibri"/>
                <a:cs typeface="Calibri"/>
                <a:sym typeface="Calibri"/>
              </a:rPr>
              <a:t>[2] Referência segundo a ABNT</a:t>
            </a:r>
            <a:endParaRPr/>
          </a:p>
          <a:p>
            <a:pPr indent="0" lvl="0" marL="0" marR="0" rtl="0" algn="just">
              <a:lnSpc>
                <a:spcPct val="100000"/>
              </a:lnSpc>
              <a:spcBef>
                <a:spcPts val="0"/>
              </a:spcBef>
              <a:spcAft>
                <a:spcPts val="0"/>
              </a:spcAft>
              <a:buClr>
                <a:srgbClr val="000000"/>
              </a:buClr>
              <a:buSzPts val="4400"/>
              <a:buFont typeface="Arial"/>
              <a:buNone/>
            </a:pPr>
            <a:r>
              <a:rPr b="0" i="0" lang="en-US" sz="4400" u="none" cap="none" strike="noStrike">
                <a:solidFill>
                  <a:schemeClr val="dk1"/>
                </a:solidFill>
                <a:latin typeface="Calibri"/>
                <a:ea typeface="Calibri"/>
                <a:cs typeface="Calibri"/>
                <a:sym typeface="Calibri"/>
              </a:rPr>
              <a:t>[3] Referência segundo a ABNT</a:t>
            </a:r>
            <a:endParaRPr b="0" i="0" sz="1400" u="none" cap="none" strike="noStrike">
              <a:solidFill>
                <a:srgbClr val="000000"/>
              </a:solidFill>
              <a:latin typeface="Arial"/>
              <a:ea typeface="Arial"/>
              <a:cs typeface="Arial"/>
              <a:sym typeface="Arial"/>
            </a:endParaRPr>
          </a:p>
        </p:txBody>
      </p:sp>
      <p:pic>
        <p:nvPicPr>
          <p:cNvPr id="110" name="Google Shape;110;p1"/>
          <p:cNvPicPr preferRelativeResize="0"/>
          <p:nvPr/>
        </p:nvPicPr>
        <p:blipFill rotWithShape="1">
          <a:blip r:embed="rId5">
            <a:alphaModFix/>
          </a:blip>
          <a:srcRect b="0" l="0" r="0" t="0"/>
          <a:stretch/>
        </p:blipFill>
        <p:spPr>
          <a:xfrm>
            <a:off x="5148087" y="25406413"/>
            <a:ext cx="6096000" cy="4714875"/>
          </a:xfrm>
          <a:prstGeom prst="rect">
            <a:avLst/>
          </a:prstGeom>
          <a:noFill/>
          <a:ln>
            <a:noFill/>
          </a:ln>
        </p:spPr>
      </p:pic>
      <p:pic>
        <p:nvPicPr>
          <p:cNvPr id="111" name="Google Shape;111;p1"/>
          <p:cNvPicPr preferRelativeResize="0"/>
          <p:nvPr/>
        </p:nvPicPr>
        <p:blipFill rotWithShape="1">
          <a:blip r:embed="rId6">
            <a:alphaModFix/>
          </a:blip>
          <a:srcRect b="0" l="0" r="0" t="0"/>
          <a:stretch/>
        </p:blipFill>
        <p:spPr>
          <a:xfrm>
            <a:off x="21098985" y="15749075"/>
            <a:ext cx="6096000" cy="6086475"/>
          </a:xfrm>
          <a:prstGeom prst="rect">
            <a:avLst/>
          </a:prstGeom>
          <a:noFill/>
          <a:ln>
            <a:noFill/>
          </a:ln>
        </p:spPr>
      </p:pic>
      <p:sp>
        <p:nvSpPr>
          <p:cNvPr id="112" name="Google Shape;112;p1"/>
          <p:cNvSpPr txBox="1"/>
          <p:nvPr/>
        </p:nvSpPr>
        <p:spPr>
          <a:xfrm>
            <a:off x="1633450" y="40233125"/>
            <a:ext cx="141078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lang="en-US" sz="4800">
                <a:solidFill>
                  <a:srgbClr val="0553F1"/>
                </a:solidFill>
                <a:latin typeface="Calibri"/>
                <a:ea typeface="Calibri"/>
                <a:cs typeface="Calibri"/>
                <a:sym typeface="Calibri"/>
              </a:rPr>
              <a:t>AGRADECIMENTOS (OPCIONAL)</a:t>
            </a:r>
            <a:endParaRPr b="0" i="0" sz="1400" u="none" cap="none" strike="noStrike">
              <a:solidFill>
                <a:srgbClr val="0553F1"/>
              </a:solidFill>
              <a:latin typeface="Arial"/>
              <a:ea typeface="Arial"/>
              <a:cs typeface="Arial"/>
              <a:sym typeface="Arial"/>
            </a:endParaRPr>
          </a:p>
        </p:txBody>
      </p:sp>
      <p:sp>
        <p:nvSpPr>
          <p:cNvPr id="113" name="Google Shape;113;p1"/>
          <p:cNvSpPr/>
          <p:nvPr/>
        </p:nvSpPr>
        <p:spPr>
          <a:xfrm>
            <a:off x="1633400" y="40873625"/>
            <a:ext cx="25322400" cy="831000"/>
          </a:xfrm>
          <a:prstGeom prst="rect">
            <a:avLst/>
          </a:prstGeom>
          <a:noFill/>
          <a:ln>
            <a:noFill/>
          </a:ln>
        </p:spPr>
        <p:txBody>
          <a:bodyPr anchorCtr="0" anchor="t" bIns="45700" lIns="91425" spcFirstLastPara="1" rIns="91425" wrap="square" tIns="45700">
            <a:noAutofit/>
          </a:bodyPr>
          <a:lstStyle/>
          <a:p>
            <a:pPr indent="0" lvl="0" marL="0" rtl="0" algn="just">
              <a:spcBef>
                <a:spcPts val="2000"/>
              </a:spcBef>
              <a:spcAft>
                <a:spcPts val="0"/>
              </a:spcAft>
              <a:buNone/>
            </a:pPr>
            <a:r>
              <a:rPr lang="en-US" sz="5200">
                <a:solidFill>
                  <a:schemeClr val="dk1"/>
                </a:solidFill>
                <a:latin typeface="Calibri"/>
                <a:ea typeface="Calibri"/>
                <a:cs typeface="Calibri"/>
                <a:sym typeface="Calibri"/>
              </a:rPr>
              <a:t>I</a:t>
            </a:r>
            <a:r>
              <a:rPr lang="en-US" sz="4400">
                <a:solidFill>
                  <a:schemeClr val="dk1"/>
                </a:solidFill>
                <a:latin typeface="Calibri"/>
                <a:ea typeface="Calibri"/>
                <a:cs typeface="Calibri"/>
                <a:sym typeface="Calibri"/>
              </a:rPr>
              <a:t>ndique</a:t>
            </a:r>
            <a:r>
              <a:rPr b="1" lang="en-US" sz="4400">
                <a:solidFill>
                  <a:schemeClr val="dk1"/>
                </a:solidFill>
                <a:latin typeface="Calibri"/>
                <a:ea typeface="Calibri"/>
                <a:cs typeface="Calibri"/>
                <a:sym typeface="Calibri"/>
              </a:rPr>
              <a:t> </a:t>
            </a:r>
            <a:r>
              <a:rPr lang="en-US" sz="4400">
                <a:solidFill>
                  <a:schemeClr val="dk1"/>
                </a:solidFill>
                <a:latin typeface="Calibri"/>
                <a:ea typeface="Calibri"/>
                <a:cs typeface="Calibri"/>
                <a:sym typeface="Calibri"/>
              </a:rPr>
              <a:t>instituições de fomento que apoiaram a execução do projeto (ex.: CNPq, Fundect, Capes, etc.)</a:t>
            </a:r>
            <a:endParaRPr i="0" sz="4400" u="none" cap="none" strike="noStrike">
              <a:solidFill>
                <a:srgbClr val="000000"/>
              </a:solidFill>
              <a:latin typeface="Calibri"/>
              <a:ea typeface="Calibri"/>
              <a:cs typeface="Calibri"/>
              <a:sym typeface="Calibri"/>
            </a:endParaRPr>
          </a:p>
        </p:txBody>
      </p:sp>
      <p:sp>
        <p:nvSpPr>
          <p:cNvPr id="114" name="Google Shape;114;p1"/>
          <p:cNvSpPr txBox="1"/>
          <p:nvPr/>
        </p:nvSpPr>
        <p:spPr>
          <a:xfrm>
            <a:off x="3404175" y="24645925"/>
            <a:ext cx="9583800" cy="631200"/>
          </a:xfrm>
          <a:prstGeom prst="rect">
            <a:avLst/>
          </a:prstGeom>
          <a:noFill/>
          <a:ln>
            <a:noFill/>
          </a:ln>
        </p:spPr>
        <p:txBody>
          <a:bodyPr anchorCtr="0" anchor="t" bIns="91425" lIns="91425" spcFirstLastPara="1" rIns="91425" wrap="square" tIns="91425">
            <a:spAutoFit/>
          </a:bodyPr>
          <a:lstStyle/>
          <a:p>
            <a:pPr indent="457200" lvl="0" marL="0" rtl="0" algn="ctr">
              <a:spcBef>
                <a:spcPts val="0"/>
              </a:spcBef>
              <a:spcAft>
                <a:spcPts val="0"/>
              </a:spcAft>
              <a:buNone/>
            </a:pPr>
            <a:r>
              <a:rPr b="1" lang="en-US" sz="2900">
                <a:solidFill>
                  <a:schemeClr val="dk1"/>
                </a:solidFill>
                <a:latin typeface="Calibri"/>
                <a:ea typeface="Calibri"/>
                <a:cs typeface="Calibri"/>
                <a:sym typeface="Calibri"/>
              </a:rPr>
              <a:t>Figura 1-  ex.: Delineamento metodológico</a:t>
            </a:r>
            <a:endParaRPr b="1" sz="2900"/>
          </a:p>
        </p:txBody>
      </p:sp>
      <p:sp>
        <p:nvSpPr>
          <p:cNvPr id="115" name="Google Shape;115;p1"/>
          <p:cNvSpPr txBox="1"/>
          <p:nvPr/>
        </p:nvSpPr>
        <p:spPr>
          <a:xfrm>
            <a:off x="4991100" y="30250600"/>
            <a:ext cx="6096000" cy="631200"/>
          </a:xfrm>
          <a:prstGeom prst="rect">
            <a:avLst/>
          </a:prstGeom>
          <a:noFill/>
          <a:ln>
            <a:noFill/>
          </a:ln>
        </p:spPr>
        <p:txBody>
          <a:bodyPr anchorCtr="0" anchor="t" bIns="91425" lIns="91425" spcFirstLastPara="1" rIns="91425" wrap="square" tIns="91425">
            <a:spAutoFit/>
          </a:bodyPr>
          <a:lstStyle/>
          <a:p>
            <a:pPr indent="457200" lvl="0" marL="0" rtl="0" algn="ctr">
              <a:spcBef>
                <a:spcPts val="0"/>
              </a:spcBef>
              <a:spcAft>
                <a:spcPts val="0"/>
              </a:spcAft>
              <a:buNone/>
            </a:pPr>
            <a:r>
              <a:rPr lang="en-US" sz="2900">
                <a:solidFill>
                  <a:schemeClr val="dk1"/>
                </a:solidFill>
                <a:latin typeface="Calibri"/>
                <a:ea typeface="Calibri"/>
                <a:cs typeface="Calibri"/>
                <a:sym typeface="Calibri"/>
              </a:rPr>
              <a:t>Fonte: ex.:Elaborado pelos autores.</a:t>
            </a:r>
            <a:endParaRPr sz="2900"/>
          </a:p>
        </p:txBody>
      </p:sp>
      <p:sp>
        <p:nvSpPr>
          <p:cNvPr id="116" name="Google Shape;116;p1"/>
          <p:cNvSpPr txBox="1"/>
          <p:nvPr/>
        </p:nvSpPr>
        <p:spPr>
          <a:xfrm>
            <a:off x="19355075" y="15102575"/>
            <a:ext cx="9583800" cy="631200"/>
          </a:xfrm>
          <a:prstGeom prst="rect">
            <a:avLst/>
          </a:prstGeom>
          <a:noFill/>
          <a:ln>
            <a:noFill/>
          </a:ln>
        </p:spPr>
        <p:txBody>
          <a:bodyPr anchorCtr="0" anchor="t" bIns="91425" lIns="91425" spcFirstLastPara="1" rIns="91425" wrap="square" tIns="91425">
            <a:spAutoFit/>
          </a:bodyPr>
          <a:lstStyle/>
          <a:p>
            <a:pPr indent="457200" lvl="0" marL="0" rtl="0" algn="ctr">
              <a:spcBef>
                <a:spcPts val="0"/>
              </a:spcBef>
              <a:spcAft>
                <a:spcPts val="0"/>
              </a:spcAft>
              <a:buNone/>
            </a:pPr>
            <a:r>
              <a:rPr b="1" lang="en-US" sz="2900">
                <a:solidFill>
                  <a:schemeClr val="dk1"/>
                </a:solidFill>
                <a:latin typeface="Calibri"/>
                <a:ea typeface="Calibri"/>
                <a:cs typeface="Calibri"/>
                <a:sym typeface="Calibri"/>
              </a:rPr>
              <a:t>Figura 2- Título  da figura </a:t>
            </a:r>
            <a:endParaRPr b="1" sz="2900"/>
          </a:p>
        </p:txBody>
      </p:sp>
      <p:sp>
        <p:nvSpPr>
          <p:cNvPr id="117" name="Google Shape;117;p1"/>
          <p:cNvSpPr txBox="1"/>
          <p:nvPr/>
        </p:nvSpPr>
        <p:spPr>
          <a:xfrm>
            <a:off x="21098975" y="21835550"/>
            <a:ext cx="6096000" cy="631200"/>
          </a:xfrm>
          <a:prstGeom prst="rect">
            <a:avLst/>
          </a:prstGeom>
          <a:noFill/>
          <a:ln>
            <a:noFill/>
          </a:ln>
        </p:spPr>
        <p:txBody>
          <a:bodyPr anchorCtr="0" anchor="t" bIns="91425" lIns="91425" spcFirstLastPara="1" rIns="91425" wrap="square" tIns="91425">
            <a:spAutoFit/>
          </a:bodyPr>
          <a:lstStyle/>
          <a:p>
            <a:pPr indent="457200" lvl="0" marL="0" rtl="0" algn="ctr">
              <a:spcBef>
                <a:spcPts val="0"/>
              </a:spcBef>
              <a:spcAft>
                <a:spcPts val="0"/>
              </a:spcAft>
              <a:buNone/>
            </a:pPr>
            <a:r>
              <a:rPr lang="en-US" sz="2900">
                <a:solidFill>
                  <a:schemeClr val="dk1"/>
                </a:solidFill>
                <a:latin typeface="Calibri"/>
                <a:ea typeface="Calibri"/>
                <a:cs typeface="Calibri"/>
                <a:sym typeface="Calibri"/>
              </a:rPr>
              <a:t>Fonte: </a:t>
            </a:r>
            <a:r>
              <a:rPr lang="en-US" sz="2900">
                <a:solidFill>
                  <a:schemeClr val="dk1"/>
                </a:solidFill>
                <a:latin typeface="Calibri"/>
                <a:ea typeface="Calibri"/>
                <a:cs typeface="Calibri"/>
                <a:sym typeface="Calibri"/>
              </a:rPr>
              <a:t>Fonte da figura </a:t>
            </a:r>
            <a:endParaRPr sz="2900"/>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2017-08-04T12:46:19Z</dcterms:created>
  <dc:creator>Adm</dc:creator>
</cp:coreProperties>
</file>